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7" r:id="rId4"/>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21EC3-7FB3-4D8D-A1C5-3158BC310C8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6E4644A-CADA-4576-8C58-A73B9FD768AE}">
      <dgm:prSet phldrT="[Text]"/>
      <dgm:spPr/>
      <dgm:t>
        <a:bodyPr/>
        <a:lstStyle/>
        <a:p>
          <a:r>
            <a:rPr lang="en-US" dirty="0"/>
            <a:t>Score</a:t>
          </a:r>
        </a:p>
      </dgm:t>
    </dgm:pt>
    <dgm:pt modelId="{1866FF4A-1896-4198-9FD7-23481EA19C71}" type="parTrans" cxnId="{41751968-1B83-408C-BA16-4A3DC473EA0A}">
      <dgm:prSet/>
      <dgm:spPr/>
      <dgm:t>
        <a:bodyPr/>
        <a:lstStyle/>
        <a:p>
          <a:endParaRPr lang="en-US"/>
        </a:p>
      </dgm:t>
    </dgm:pt>
    <dgm:pt modelId="{1A4FF2E3-E028-4406-AD70-0954DA025B80}" type="sibTrans" cxnId="{41751968-1B83-408C-BA16-4A3DC473EA0A}">
      <dgm:prSet/>
      <dgm:spPr/>
      <dgm:t>
        <a:bodyPr/>
        <a:lstStyle/>
        <a:p>
          <a:endParaRPr lang="en-US"/>
        </a:p>
      </dgm:t>
    </dgm:pt>
    <dgm:pt modelId="{22F0FC8C-1C7B-4A49-A909-EAED07E84FB7}">
      <dgm:prSet phldrT="[Text]"/>
      <dgm:spPr/>
      <dgm:t>
        <a:bodyPr/>
        <a:lstStyle/>
        <a:p>
          <a:r>
            <a:rPr lang="en-US" dirty="0"/>
            <a:t>25</a:t>
          </a:r>
        </a:p>
      </dgm:t>
    </dgm:pt>
    <dgm:pt modelId="{32151343-D985-4014-9ACB-234B24285CB6}" type="parTrans" cxnId="{860225B5-2C07-406D-9BDB-AA59EFAF8423}">
      <dgm:prSet/>
      <dgm:spPr/>
      <dgm:t>
        <a:bodyPr/>
        <a:lstStyle/>
        <a:p>
          <a:endParaRPr lang="en-US"/>
        </a:p>
      </dgm:t>
    </dgm:pt>
    <dgm:pt modelId="{5E6E5BD6-5529-453D-820F-FC70E2444C60}" type="sibTrans" cxnId="{860225B5-2C07-406D-9BDB-AA59EFAF8423}">
      <dgm:prSet/>
      <dgm:spPr/>
      <dgm:t>
        <a:bodyPr/>
        <a:lstStyle/>
        <a:p>
          <a:endParaRPr lang="en-US"/>
        </a:p>
      </dgm:t>
    </dgm:pt>
    <dgm:pt modelId="{2D83BF4E-6FF5-46F1-9975-2FF8ACADF201}">
      <dgm:prSet phldrT="[Text]"/>
      <dgm:spPr/>
      <dgm:t>
        <a:bodyPr/>
        <a:lstStyle/>
        <a:p>
          <a:r>
            <a:rPr lang="en-US" dirty="0"/>
            <a:t>30</a:t>
          </a:r>
        </a:p>
      </dgm:t>
    </dgm:pt>
    <dgm:pt modelId="{64D2CEF4-304D-46D9-A3DF-A2FA54A0738E}" type="parTrans" cxnId="{82E01E22-AC35-441F-B55D-6DF48B4A132B}">
      <dgm:prSet/>
      <dgm:spPr/>
      <dgm:t>
        <a:bodyPr/>
        <a:lstStyle/>
        <a:p>
          <a:endParaRPr lang="en-US"/>
        </a:p>
      </dgm:t>
    </dgm:pt>
    <dgm:pt modelId="{9908EA06-749A-4309-AE25-823B52F8AC52}" type="sibTrans" cxnId="{82E01E22-AC35-441F-B55D-6DF48B4A132B}">
      <dgm:prSet/>
      <dgm:spPr/>
      <dgm:t>
        <a:bodyPr/>
        <a:lstStyle/>
        <a:p>
          <a:endParaRPr lang="en-US"/>
        </a:p>
      </dgm:t>
    </dgm:pt>
    <dgm:pt modelId="{6AF1A9D9-1EAA-4176-B0EA-86C64222B222}">
      <dgm:prSet phldrT="[Text]"/>
      <dgm:spPr/>
      <dgm:t>
        <a:bodyPr/>
        <a:lstStyle/>
        <a:p>
          <a:r>
            <a:rPr lang="en-US" dirty="0"/>
            <a:t>Count</a:t>
          </a:r>
        </a:p>
      </dgm:t>
    </dgm:pt>
    <dgm:pt modelId="{1E1CD845-DC79-4ADE-9743-2BF59F7136EC}" type="parTrans" cxnId="{D04F040F-9874-40B1-AF30-976D5F3B42BE}">
      <dgm:prSet/>
      <dgm:spPr/>
      <dgm:t>
        <a:bodyPr/>
        <a:lstStyle/>
        <a:p>
          <a:endParaRPr lang="en-US"/>
        </a:p>
      </dgm:t>
    </dgm:pt>
    <dgm:pt modelId="{CB8BDF36-D3E6-4419-85A0-CFFF667F41CA}" type="sibTrans" cxnId="{D04F040F-9874-40B1-AF30-976D5F3B42BE}">
      <dgm:prSet/>
      <dgm:spPr/>
      <dgm:t>
        <a:bodyPr/>
        <a:lstStyle/>
        <a:p>
          <a:endParaRPr lang="en-US"/>
        </a:p>
      </dgm:t>
    </dgm:pt>
    <dgm:pt modelId="{272CCAB9-7C88-43A6-AF5E-DD1112E84E54}">
      <dgm:prSet phldrT="[Text]"/>
      <dgm:spPr/>
      <dgm:t>
        <a:bodyPr/>
        <a:lstStyle/>
        <a:p>
          <a:r>
            <a:rPr lang="en-US" dirty="0"/>
            <a:t>8</a:t>
          </a:r>
        </a:p>
      </dgm:t>
    </dgm:pt>
    <dgm:pt modelId="{809BAA1A-418A-4828-86A6-FE02A5BF8071}" type="parTrans" cxnId="{35391874-5704-4A84-86A4-66C7C332AF45}">
      <dgm:prSet/>
      <dgm:spPr/>
      <dgm:t>
        <a:bodyPr/>
        <a:lstStyle/>
        <a:p>
          <a:endParaRPr lang="en-US"/>
        </a:p>
      </dgm:t>
    </dgm:pt>
    <dgm:pt modelId="{19C47561-6A52-4DA1-9579-380694729787}" type="sibTrans" cxnId="{35391874-5704-4A84-86A4-66C7C332AF45}">
      <dgm:prSet/>
      <dgm:spPr/>
      <dgm:t>
        <a:bodyPr/>
        <a:lstStyle/>
        <a:p>
          <a:endParaRPr lang="en-US"/>
        </a:p>
      </dgm:t>
    </dgm:pt>
    <dgm:pt modelId="{361C307E-3A7E-4917-B578-C779A4E3F144}">
      <dgm:prSet phldrT="[Text]"/>
      <dgm:spPr/>
      <dgm:t>
        <a:bodyPr/>
        <a:lstStyle/>
        <a:p>
          <a:r>
            <a:rPr lang="en-US" dirty="0"/>
            <a:t>4</a:t>
          </a:r>
        </a:p>
      </dgm:t>
    </dgm:pt>
    <dgm:pt modelId="{1B4E0FDB-DF46-4A0B-80D0-8A6F15E7239A}" type="parTrans" cxnId="{FC4E68C7-B0C0-40B4-97D8-90F79300F0CE}">
      <dgm:prSet/>
      <dgm:spPr/>
      <dgm:t>
        <a:bodyPr/>
        <a:lstStyle/>
        <a:p>
          <a:endParaRPr lang="en-US"/>
        </a:p>
      </dgm:t>
    </dgm:pt>
    <dgm:pt modelId="{7BB6C851-D196-4029-AE6D-8E5BD4C15E8F}" type="sibTrans" cxnId="{FC4E68C7-B0C0-40B4-97D8-90F79300F0CE}">
      <dgm:prSet/>
      <dgm:spPr/>
      <dgm:t>
        <a:bodyPr/>
        <a:lstStyle/>
        <a:p>
          <a:endParaRPr lang="en-US"/>
        </a:p>
      </dgm:t>
    </dgm:pt>
    <dgm:pt modelId="{942DF565-3679-4089-A80E-69253D2BF4B5}">
      <dgm:prSet phldrT="[Text]"/>
      <dgm:spPr/>
      <dgm:t>
        <a:bodyPr/>
        <a:lstStyle/>
        <a:p>
          <a:r>
            <a:rPr lang="en-US" dirty="0"/>
            <a:t>35</a:t>
          </a:r>
        </a:p>
      </dgm:t>
    </dgm:pt>
    <dgm:pt modelId="{E490121D-3F33-4934-B757-4D500B99F678}" type="parTrans" cxnId="{1FF202FA-7E11-4DEE-9C07-49BA97B77564}">
      <dgm:prSet/>
      <dgm:spPr/>
      <dgm:t>
        <a:bodyPr/>
        <a:lstStyle/>
        <a:p>
          <a:endParaRPr lang="en-US"/>
        </a:p>
      </dgm:t>
    </dgm:pt>
    <dgm:pt modelId="{D8C4E0B7-5A66-4074-82D7-A1203C8082CB}" type="sibTrans" cxnId="{1FF202FA-7E11-4DEE-9C07-49BA97B77564}">
      <dgm:prSet/>
      <dgm:spPr/>
      <dgm:t>
        <a:bodyPr/>
        <a:lstStyle/>
        <a:p>
          <a:endParaRPr lang="en-US"/>
        </a:p>
      </dgm:t>
    </dgm:pt>
    <dgm:pt modelId="{7BAC7DCF-00F4-45A0-B568-612C8C5A719B}">
      <dgm:prSet phldrT="[Text]"/>
      <dgm:spPr/>
      <dgm:t>
        <a:bodyPr/>
        <a:lstStyle/>
        <a:p>
          <a:r>
            <a:rPr lang="en-US" dirty="0"/>
            <a:t>40</a:t>
          </a:r>
        </a:p>
      </dgm:t>
    </dgm:pt>
    <dgm:pt modelId="{7B89EC32-883A-4598-A2BF-9A1639520D48}" type="parTrans" cxnId="{B69DC13E-B953-4AB2-AB13-35B9EE8C0C8E}">
      <dgm:prSet/>
      <dgm:spPr/>
      <dgm:t>
        <a:bodyPr/>
        <a:lstStyle/>
        <a:p>
          <a:endParaRPr lang="en-US"/>
        </a:p>
      </dgm:t>
    </dgm:pt>
    <dgm:pt modelId="{EADBA15F-783D-489C-8FB0-6F20C5893B81}" type="sibTrans" cxnId="{B69DC13E-B953-4AB2-AB13-35B9EE8C0C8E}">
      <dgm:prSet/>
      <dgm:spPr/>
      <dgm:t>
        <a:bodyPr/>
        <a:lstStyle/>
        <a:p>
          <a:endParaRPr lang="en-US"/>
        </a:p>
      </dgm:t>
    </dgm:pt>
    <dgm:pt modelId="{E2148BCC-7FDD-4EFE-A1AA-A9B6F5F159FA}">
      <dgm:prSet phldrT="[Text]"/>
      <dgm:spPr/>
      <dgm:t>
        <a:bodyPr/>
        <a:lstStyle/>
        <a:p>
          <a:r>
            <a:rPr lang="en-US" dirty="0"/>
            <a:t>45</a:t>
          </a:r>
        </a:p>
      </dgm:t>
    </dgm:pt>
    <dgm:pt modelId="{58C696BA-BFCA-4D58-A1F8-839B621E3784}" type="parTrans" cxnId="{E63458F2-6790-4F70-B601-E575B17A247F}">
      <dgm:prSet/>
      <dgm:spPr/>
      <dgm:t>
        <a:bodyPr/>
        <a:lstStyle/>
        <a:p>
          <a:endParaRPr lang="en-US"/>
        </a:p>
      </dgm:t>
    </dgm:pt>
    <dgm:pt modelId="{1771F8D4-7480-499A-B408-85794BE9EB6A}" type="sibTrans" cxnId="{E63458F2-6790-4F70-B601-E575B17A247F}">
      <dgm:prSet/>
      <dgm:spPr/>
      <dgm:t>
        <a:bodyPr/>
        <a:lstStyle/>
        <a:p>
          <a:endParaRPr lang="en-US"/>
        </a:p>
      </dgm:t>
    </dgm:pt>
    <dgm:pt modelId="{494E4965-B987-401E-86D8-FB28943F3456}">
      <dgm:prSet phldrT="[Text]"/>
      <dgm:spPr/>
      <dgm:t>
        <a:bodyPr/>
        <a:lstStyle/>
        <a:p>
          <a:r>
            <a:rPr lang="en-US" dirty="0"/>
            <a:t>50</a:t>
          </a:r>
        </a:p>
      </dgm:t>
    </dgm:pt>
    <dgm:pt modelId="{B33C9F7B-BC4D-44A2-9D70-99C48BD2F2DD}" type="parTrans" cxnId="{DF13F210-CE1E-4625-9DD3-A1A6B9EAE35C}">
      <dgm:prSet/>
      <dgm:spPr/>
      <dgm:t>
        <a:bodyPr/>
        <a:lstStyle/>
        <a:p>
          <a:endParaRPr lang="en-US"/>
        </a:p>
      </dgm:t>
    </dgm:pt>
    <dgm:pt modelId="{FC01824E-979A-4045-9F4D-0E3055ADF731}" type="sibTrans" cxnId="{DF13F210-CE1E-4625-9DD3-A1A6B9EAE35C}">
      <dgm:prSet/>
      <dgm:spPr/>
      <dgm:t>
        <a:bodyPr/>
        <a:lstStyle/>
        <a:p>
          <a:endParaRPr lang="en-US"/>
        </a:p>
      </dgm:t>
    </dgm:pt>
    <dgm:pt modelId="{A7DE1747-B82D-4522-A308-3D0E5C246BCC}">
      <dgm:prSet phldrT="[Text]"/>
      <dgm:spPr/>
      <dgm:t>
        <a:bodyPr/>
        <a:lstStyle/>
        <a:p>
          <a:r>
            <a:rPr lang="en-US" dirty="0"/>
            <a:t>3</a:t>
          </a:r>
        </a:p>
      </dgm:t>
    </dgm:pt>
    <dgm:pt modelId="{60DDB93E-E199-4D69-BCB1-140B5150E5B4}" type="parTrans" cxnId="{22E0A4AD-E16A-495A-8D73-C0793A95B1B3}">
      <dgm:prSet/>
      <dgm:spPr/>
      <dgm:t>
        <a:bodyPr/>
        <a:lstStyle/>
        <a:p>
          <a:endParaRPr lang="en-US"/>
        </a:p>
      </dgm:t>
    </dgm:pt>
    <dgm:pt modelId="{C595326A-08C3-4EEC-BDB0-ABF0370765CD}" type="sibTrans" cxnId="{22E0A4AD-E16A-495A-8D73-C0793A95B1B3}">
      <dgm:prSet/>
      <dgm:spPr/>
      <dgm:t>
        <a:bodyPr/>
        <a:lstStyle/>
        <a:p>
          <a:endParaRPr lang="en-US"/>
        </a:p>
      </dgm:t>
    </dgm:pt>
    <dgm:pt modelId="{EBEAA668-C6CC-4FD8-8B2E-3B98A4A594DD}">
      <dgm:prSet phldrT="[Text]"/>
      <dgm:spPr/>
      <dgm:t>
        <a:bodyPr/>
        <a:lstStyle/>
        <a:p>
          <a:r>
            <a:rPr lang="en-US" dirty="0"/>
            <a:t>4</a:t>
          </a:r>
        </a:p>
      </dgm:t>
    </dgm:pt>
    <dgm:pt modelId="{302D9D80-5120-444E-A98D-D6197943E19D}" type="parTrans" cxnId="{C38F7FC3-DAC5-452F-A626-93392096C80A}">
      <dgm:prSet/>
      <dgm:spPr/>
      <dgm:t>
        <a:bodyPr/>
        <a:lstStyle/>
        <a:p>
          <a:endParaRPr lang="en-US"/>
        </a:p>
      </dgm:t>
    </dgm:pt>
    <dgm:pt modelId="{589CA4F6-E395-4A83-A4AD-A0749F3581B8}" type="sibTrans" cxnId="{C38F7FC3-DAC5-452F-A626-93392096C80A}">
      <dgm:prSet/>
      <dgm:spPr/>
      <dgm:t>
        <a:bodyPr/>
        <a:lstStyle/>
        <a:p>
          <a:endParaRPr lang="en-US"/>
        </a:p>
      </dgm:t>
    </dgm:pt>
    <dgm:pt modelId="{160CABA6-AAA4-48A6-9BED-B67410B3C744}">
      <dgm:prSet phldrT="[Text]"/>
      <dgm:spPr/>
      <dgm:t>
        <a:bodyPr/>
        <a:lstStyle/>
        <a:p>
          <a:r>
            <a:rPr lang="en-US" dirty="0"/>
            <a:t>5</a:t>
          </a:r>
        </a:p>
      </dgm:t>
    </dgm:pt>
    <dgm:pt modelId="{E05123D2-BFF0-4E48-8B61-A9FFFC2EF988}" type="parTrans" cxnId="{FC52427B-5DD9-4E9C-BE33-788A88DA53B0}">
      <dgm:prSet/>
      <dgm:spPr/>
      <dgm:t>
        <a:bodyPr/>
        <a:lstStyle/>
        <a:p>
          <a:endParaRPr lang="en-US"/>
        </a:p>
      </dgm:t>
    </dgm:pt>
    <dgm:pt modelId="{9105150E-BE4D-4CB7-AA8F-304CC0689D38}" type="sibTrans" cxnId="{FC52427B-5DD9-4E9C-BE33-788A88DA53B0}">
      <dgm:prSet/>
      <dgm:spPr/>
      <dgm:t>
        <a:bodyPr/>
        <a:lstStyle/>
        <a:p>
          <a:endParaRPr lang="en-US"/>
        </a:p>
      </dgm:t>
    </dgm:pt>
    <dgm:pt modelId="{7C561FA8-49C6-4B4D-9864-B65909A23DBB}">
      <dgm:prSet phldrT="[Text]"/>
      <dgm:spPr/>
      <dgm:t>
        <a:bodyPr/>
        <a:lstStyle/>
        <a:p>
          <a:r>
            <a:rPr lang="en-US" dirty="0"/>
            <a:t>6</a:t>
          </a:r>
        </a:p>
      </dgm:t>
    </dgm:pt>
    <dgm:pt modelId="{AD29399F-A93A-4D00-857A-4518E714490C}" type="parTrans" cxnId="{2A133029-6FF5-46D4-8A18-E6AD230FFC10}">
      <dgm:prSet/>
      <dgm:spPr/>
      <dgm:t>
        <a:bodyPr/>
        <a:lstStyle/>
        <a:p>
          <a:endParaRPr lang="en-US"/>
        </a:p>
      </dgm:t>
    </dgm:pt>
    <dgm:pt modelId="{1BB50A79-98A2-446F-ACEC-E5921E0598F0}" type="sibTrans" cxnId="{2A133029-6FF5-46D4-8A18-E6AD230FFC10}">
      <dgm:prSet/>
      <dgm:spPr/>
      <dgm:t>
        <a:bodyPr/>
        <a:lstStyle/>
        <a:p>
          <a:endParaRPr lang="en-US"/>
        </a:p>
      </dgm:t>
    </dgm:pt>
    <dgm:pt modelId="{C9D852C9-9137-43DE-B202-5DDE5F296955}" type="pres">
      <dgm:prSet presAssocID="{D5C21EC3-7FB3-4D8D-A1C5-3158BC310C85}" presName="Name0" presStyleCnt="0">
        <dgm:presLayoutVars>
          <dgm:dir/>
          <dgm:animLvl val="lvl"/>
          <dgm:resizeHandles val="exact"/>
        </dgm:presLayoutVars>
      </dgm:prSet>
      <dgm:spPr/>
    </dgm:pt>
    <dgm:pt modelId="{743BF1EB-9FB0-41F8-BF41-B0FCF7AF5C56}" type="pres">
      <dgm:prSet presAssocID="{D6E4644A-CADA-4576-8C58-A73B9FD768AE}" presName="composite" presStyleCnt="0"/>
      <dgm:spPr/>
    </dgm:pt>
    <dgm:pt modelId="{E852660A-90EA-4FCE-AA78-4090D0E7160E}" type="pres">
      <dgm:prSet presAssocID="{D6E4644A-CADA-4576-8C58-A73B9FD768AE}" presName="parTx" presStyleLbl="alignNode1" presStyleIdx="0" presStyleCnt="2">
        <dgm:presLayoutVars>
          <dgm:chMax val="0"/>
          <dgm:chPref val="0"/>
          <dgm:bulletEnabled val="1"/>
        </dgm:presLayoutVars>
      </dgm:prSet>
      <dgm:spPr/>
    </dgm:pt>
    <dgm:pt modelId="{53E90935-ECF7-446D-AC51-A68D1D83F507}" type="pres">
      <dgm:prSet presAssocID="{D6E4644A-CADA-4576-8C58-A73B9FD768AE}" presName="desTx" presStyleLbl="alignAccFollowNode1" presStyleIdx="0" presStyleCnt="2" custLinFactNeighborX="-20038" custLinFactNeighborY="5692">
        <dgm:presLayoutVars>
          <dgm:bulletEnabled val="1"/>
        </dgm:presLayoutVars>
      </dgm:prSet>
      <dgm:spPr/>
    </dgm:pt>
    <dgm:pt modelId="{87F221E0-FD2F-4A0A-A373-11815D8CA243}" type="pres">
      <dgm:prSet presAssocID="{1A4FF2E3-E028-4406-AD70-0954DA025B80}" presName="space" presStyleCnt="0"/>
      <dgm:spPr/>
    </dgm:pt>
    <dgm:pt modelId="{2C746645-C619-403C-8C63-8F73579C5C77}" type="pres">
      <dgm:prSet presAssocID="{6AF1A9D9-1EAA-4176-B0EA-86C64222B222}" presName="composite" presStyleCnt="0"/>
      <dgm:spPr/>
    </dgm:pt>
    <dgm:pt modelId="{F4D4A3FB-20EB-469B-AA75-8F8D593BDE70}" type="pres">
      <dgm:prSet presAssocID="{6AF1A9D9-1EAA-4176-B0EA-86C64222B222}" presName="parTx" presStyleLbl="alignNode1" presStyleIdx="1" presStyleCnt="2">
        <dgm:presLayoutVars>
          <dgm:chMax val="0"/>
          <dgm:chPref val="0"/>
          <dgm:bulletEnabled val="1"/>
        </dgm:presLayoutVars>
      </dgm:prSet>
      <dgm:spPr/>
    </dgm:pt>
    <dgm:pt modelId="{4EBF08D5-8BF8-475B-B96A-3EBBA673AE39}" type="pres">
      <dgm:prSet presAssocID="{6AF1A9D9-1EAA-4176-B0EA-86C64222B222}" presName="desTx" presStyleLbl="alignAccFollowNode1" presStyleIdx="1" presStyleCnt="2">
        <dgm:presLayoutVars>
          <dgm:bulletEnabled val="1"/>
        </dgm:presLayoutVars>
      </dgm:prSet>
      <dgm:spPr/>
    </dgm:pt>
  </dgm:ptLst>
  <dgm:cxnLst>
    <dgm:cxn modelId="{D04F040F-9874-40B1-AF30-976D5F3B42BE}" srcId="{D5C21EC3-7FB3-4D8D-A1C5-3158BC310C85}" destId="{6AF1A9D9-1EAA-4176-B0EA-86C64222B222}" srcOrd="1" destOrd="0" parTransId="{1E1CD845-DC79-4ADE-9743-2BF59F7136EC}" sibTransId="{CB8BDF36-D3E6-4419-85A0-CFFF667F41CA}"/>
    <dgm:cxn modelId="{DF13F210-CE1E-4625-9DD3-A1A6B9EAE35C}" srcId="{D6E4644A-CADA-4576-8C58-A73B9FD768AE}" destId="{494E4965-B987-401E-86D8-FB28943F3456}" srcOrd="5" destOrd="0" parTransId="{B33C9F7B-BC4D-44A2-9D70-99C48BD2F2DD}" sibTransId="{FC01824E-979A-4045-9F4D-0E3055ADF731}"/>
    <dgm:cxn modelId="{AA187012-B3BB-4E29-B7DA-46B61299CD91}" type="presOf" srcId="{EBEAA668-C6CC-4FD8-8B2E-3B98A4A594DD}" destId="{4EBF08D5-8BF8-475B-B96A-3EBBA673AE39}" srcOrd="0" destOrd="3" presId="urn:microsoft.com/office/officeart/2005/8/layout/hList1"/>
    <dgm:cxn modelId="{A025091F-B0B5-45CF-91D0-C9FE899ED0B8}" type="presOf" srcId="{494E4965-B987-401E-86D8-FB28943F3456}" destId="{53E90935-ECF7-446D-AC51-A68D1D83F507}" srcOrd="0" destOrd="5" presId="urn:microsoft.com/office/officeart/2005/8/layout/hList1"/>
    <dgm:cxn modelId="{406C4321-E5D0-4B24-A341-DF897A18349C}" type="presOf" srcId="{22F0FC8C-1C7B-4A49-A909-EAED07E84FB7}" destId="{53E90935-ECF7-446D-AC51-A68D1D83F507}" srcOrd="0" destOrd="0" presId="urn:microsoft.com/office/officeart/2005/8/layout/hList1"/>
    <dgm:cxn modelId="{82E01E22-AC35-441F-B55D-6DF48B4A132B}" srcId="{D6E4644A-CADA-4576-8C58-A73B9FD768AE}" destId="{2D83BF4E-6FF5-46F1-9975-2FF8ACADF201}" srcOrd="1" destOrd="0" parTransId="{64D2CEF4-304D-46D9-A3DF-A2FA54A0738E}" sibTransId="{9908EA06-749A-4309-AE25-823B52F8AC52}"/>
    <dgm:cxn modelId="{2A133029-6FF5-46D4-8A18-E6AD230FFC10}" srcId="{6AF1A9D9-1EAA-4176-B0EA-86C64222B222}" destId="{7C561FA8-49C6-4B4D-9864-B65909A23DBB}" srcOrd="5" destOrd="0" parTransId="{AD29399F-A93A-4D00-857A-4518E714490C}" sibTransId="{1BB50A79-98A2-446F-ACEC-E5921E0598F0}"/>
    <dgm:cxn modelId="{8AB1FE2D-42C4-489C-8D81-C6B1477DD0B9}" type="presOf" srcId="{942DF565-3679-4089-A80E-69253D2BF4B5}" destId="{53E90935-ECF7-446D-AC51-A68D1D83F507}" srcOrd="0" destOrd="2" presId="urn:microsoft.com/office/officeart/2005/8/layout/hList1"/>
    <dgm:cxn modelId="{6886AB30-AA5F-4F3B-8AD9-4060D244D414}" type="presOf" srcId="{7BAC7DCF-00F4-45A0-B568-612C8C5A719B}" destId="{53E90935-ECF7-446D-AC51-A68D1D83F507}" srcOrd="0" destOrd="3" presId="urn:microsoft.com/office/officeart/2005/8/layout/hList1"/>
    <dgm:cxn modelId="{B69DC13E-B953-4AB2-AB13-35B9EE8C0C8E}" srcId="{D6E4644A-CADA-4576-8C58-A73B9FD768AE}" destId="{7BAC7DCF-00F4-45A0-B568-612C8C5A719B}" srcOrd="3" destOrd="0" parTransId="{7B89EC32-883A-4598-A2BF-9A1639520D48}" sibTransId="{EADBA15F-783D-489C-8FB0-6F20C5893B81}"/>
    <dgm:cxn modelId="{867BA865-735E-43C6-BCB3-1E36A995930B}" type="presOf" srcId="{E2148BCC-7FDD-4EFE-A1AA-A9B6F5F159FA}" destId="{53E90935-ECF7-446D-AC51-A68D1D83F507}" srcOrd="0" destOrd="4" presId="urn:microsoft.com/office/officeart/2005/8/layout/hList1"/>
    <dgm:cxn modelId="{41751968-1B83-408C-BA16-4A3DC473EA0A}" srcId="{D5C21EC3-7FB3-4D8D-A1C5-3158BC310C85}" destId="{D6E4644A-CADA-4576-8C58-A73B9FD768AE}" srcOrd="0" destOrd="0" parTransId="{1866FF4A-1896-4198-9FD7-23481EA19C71}" sibTransId="{1A4FF2E3-E028-4406-AD70-0954DA025B80}"/>
    <dgm:cxn modelId="{35391874-5704-4A84-86A4-66C7C332AF45}" srcId="{6AF1A9D9-1EAA-4176-B0EA-86C64222B222}" destId="{272CCAB9-7C88-43A6-AF5E-DD1112E84E54}" srcOrd="0" destOrd="0" parTransId="{809BAA1A-418A-4828-86A6-FE02A5BF8071}" sibTransId="{19C47561-6A52-4DA1-9579-380694729787}"/>
    <dgm:cxn modelId="{FC52427B-5DD9-4E9C-BE33-788A88DA53B0}" srcId="{6AF1A9D9-1EAA-4176-B0EA-86C64222B222}" destId="{160CABA6-AAA4-48A6-9BED-B67410B3C744}" srcOrd="4" destOrd="0" parTransId="{E05123D2-BFF0-4E48-8B61-A9FFFC2EF988}" sibTransId="{9105150E-BE4D-4CB7-AA8F-304CC0689D38}"/>
    <dgm:cxn modelId="{0549C382-78AA-4495-A435-060D609C94EF}" type="presOf" srcId="{272CCAB9-7C88-43A6-AF5E-DD1112E84E54}" destId="{4EBF08D5-8BF8-475B-B96A-3EBBA673AE39}" srcOrd="0" destOrd="0" presId="urn:microsoft.com/office/officeart/2005/8/layout/hList1"/>
    <dgm:cxn modelId="{1111FF83-577D-4984-89F7-2CB0B0DDAA79}" type="presOf" srcId="{A7DE1747-B82D-4522-A308-3D0E5C246BCC}" destId="{4EBF08D5-8BF8-475B-B96A-3EBBA673AE39}" srcOrd="0" destOrd="2" presId="urn:microsoft.com/office/officeart/2005/8/layout/hList1"/>
    <dgm:cxn modelId="{6D9BD690-D795-4585-A4A2-7DE4853D28BD}" type="presOf" srcId="{D6E4644A-CADA-4576-8C58-A73B9FD768AE}" destId="{E852660A-90EA-4FCE-AA78-4090D0E7160E}" srcOrd="0" destOrd="0" presId="urn:microsoft.com/office/officeart/2005/8/layout/hList1"/>
    <dgm:cxn modelId="{FC443E95-8F37-4993-93E1-C9F9B141C305}" type="presOf" srcId="{2D83BF4E-6FF5-46F1-9975-2FF8ACADF201}" destId="{53E90935-ECF7-446D-AC51-A68D1D83F507}" srcOrd="0" destOrd="1" presId="urn:microsoft.com/office/officeart/2005/8/layout/hList1"/>
    <dgm:cxn modelId="{A28DA4AC-7C4B-4890-9104-F09A9B364BE1}" type="presOf" srcId="{D5C21EC3-7FB3-4D8D-A1C5-3158BC310C85}" destId="{C9D852C9-9137-43DE-B202-5DDE5F296955}" srcOrd="0" destOrd="0" presId="urn:microsoft.com/office/officeart/2005/8/layout/hList1"/>
    <dgm:cxn modelId="{22E0A4AD-E16A-495A-8D73-C0793A95B1B3}" srcId="{6AF1A9D9-1EAA-4176-B0EA-86C64222B222}" destId="{A7DE1747-B82D-4522-A308-3D0E5C246BCC}" srcOrd="2" destOrd="0" parTransId="{60DDB93E-E199-4D69-BCB1-140B5150E5B4}" sibTransId="{C595326A-08C3-4EEC-BDB0-ABF0370765CD}"/>
    <dgm:cxn modelId="{B0B3E9AF-727E-4138-9AD1-FED7021BCED0}" type="presOf" srcId="{361C307E-3A7E-4917-B578-C779A4E3F144}" destId="{4EBF08D5-8BF8-475B-B96A-3EBBA673AE39}" srcOrd="0" destOrd="1" presId="urn:microsoft.com/office/officeart/2005/8/layout/hList1"/>
    <dgm:cxn modelId="{860225B5-2C07-406D-9BDB-AA59EFAF8423}" srcId="{D6E4644A-CADA-4576-8C58-A73B9FD768AE}" destId="{22F0FC8C-1C7B-4A49-A909-EAED07E84FB7}" srcOrd="0" destOrd="0" parTransId="{32151343-D985-4014-9ACB-234B24285CB6}" sibTransId="{5E6E5BD6-5529-453D-820F-FC70E2444C60}"/>
    <dgm:cxn modelId="{C38F7FC3-DAC5-452F-A626-93392096C80A}" srcId="{6AF1A9D9-1EAA-4176-B0EA-86C64222B222}" destId="{EBEAA668-C6CC-4FD8-8B2E-3B98A4A594DD}" srcOrd="3" destOrd="0" parTransId="{302D9D80-5120-444E-A98D-D6197943E19D}" sibTransId="{589CA4F6-E395-4A83-A4AD-A0749F3581B8}"/>
    <dgm:cxn modelId="{24C460C6-A56F-497D-B07E-86DED0DC303B}" type="presOf" srcId="{160CABA6-AAA4-48A6-9BED-B67410B3C744}" destId="{4EBF08D5-8BF8-475B-B96A-3EBBA673AE39}" srcOrd="0" destOrd="4" presId="urn:microsoft.com/office/officeart/2005/8/layout/hList1"/>
    <dgm:cxn modelId="{FC4E68C7-B0C0-40B4-97D8-90F79300F0CE}" srcId="{6AF1A9D9-1EAA-4176-B0EA-86C64222B222}" destId="{361C307E-3A7E-4917-B578-C779A4E3F144}" srcOrd="1" destOrd="0" parTransId="{1B4E0FDB-DF46-4A0B-80D0-8A6F15E7239A}" sibTransId="{7BB6C851-D196-4029-AE6D-8E5BD4C15E8F}"/>
    <dgm:cxn modelId="{7D62DFDD-5FA8-47F8-B082-41F62E661B91}" type="presOf" srcId="{6AF1A9D9-1EAA-4176-B0EA-86C64222B222}" destId="{F4D4A3FB-20EB-469B-AA75-8F8D593BDE70}" srcOrd="0" destOrd="0" presId="urn:microsoft.com/office/officeart/2005/8/layout/hList1"/>
    <dgm:cxn modelId="{E63458F2-6790-4F70-B601-E575B17A247F}" srcId="{D6E4644A-CADA-4576-8C58-A73B9FD768AE}" destId="{E2148BCC-7FDD-4EFE-A1AA-A9B6F5F159FA}" srcOrd="4" destOrd="0" parTransId="{58C696BA-BFCA-4D58-A1F8-839B621E3784}" sibTransId="{1771F8D4-7480-499A-B408-85794BE9EB6A}"/>
    <dgm:cxn modelId="{D2D092F6-F9FF-4826-9795-D53D7B977C44}" type="presOf" srcId="{7C561FA8-49C6-4B4D-9864-B65909A23DBB}" destId="{4EBF08D5-8BF8-475B-B96A-3EBBA673AE39}" srcOrd="0" destOrd="5" presId="urn:microsoft.com/office/officeart/2005/8/layout/hList1"/>
    <dgm:cxn modelId="{1FF202FA-7E11-4DEE-9C07-49BA97B77564}" srcId="{D6E4644A-CADA-4576-8C58-A73B9FD768AE}" destId="{942DF565-3679-4089-A80E-69253D2BF4B5}" srcOrd="2" destOrd="0" parTransId="{E490121D-3F33-4934-B757-4D500B99F678}" sibTransId="{D8C4E0B7-5A66-4074-82D7-A1203C8082CB}"/>
    <dgm:cxn modelId="{AAFC0CE9-BEF3-4054-A943-0FA898EC91ED}" type="presParOf" srcId="{C9D852C9-9137-43DE-B202-5DDE5F296955}" destId="{743BF1EB-9FB0-41F8-BF41-B0FCF7AF5C56}" srcOrd="0" destOrd="0" presId="urn:microsoft.com/office/officeart/2005/8/layout/hList1"/>
    <dgm:cxn modelId="{C74A7958-6BA9-4E8A-A454-0FCB0DC2EC06}" type="presParOf" srcId="{743BF1EB-9FB0-41F8-BF41-B0FCF7AF5C56}" destId="{E852660A-90EA-4FCE-AA78-4090D0E7160E}" srcOrd="0" destOrd="0" presId="urn:microsoft.com/office/officeart/2005/8/layout/hList1"/>
    <dgm:cxn modelId="{6B76C75E-97FE-454C-A0F9-9AC6C205104C}" type="presParOf" srcId="{743BF1EB-9FB0-41F8-BF41-B0FCF7AF5C56}" destId="{53E90935-ECF7-446D-AC51-A68D1D83F507}" srcOrd="1" destOrd="0" presId="urn:microsoft.com/office/officeart/2005/8/layout/hList1"/>
    <dgm:cxn modelId="{C6725D97-77C5-4394-A79B-238CAFC1B813}" type="presParOf" srcId="{C9D852C9-9137-43DE-B202-5DDE5F296955}" destId="{87F221E0-FD2F-4A0A-A373-11815D8CA243}" srcOrd="1" destOrd="0" presId="urn:microsoft.com/office/officeart/2005/8/layout/hList1"/>
    <dgm:cxn modelId="{673D5200-E49A-409C-81D6-5859FF1C226F}" type="presParOf" srcId="{C9D852C9-9137-43DE-B202-5DDE5F296955}" destId="{2C746645-C619-403C-8C63-8F73579C5C77}" srcOrd="2" destOrd="0" presId="urn:microsoft.com/office/officeart/2005/8/layout/hList1"/>
    <dgm:cxn modelId="{72437981-76F6-4517-8A11-CB6BC59D11E3}" type="presParOf" srcId="{2C746645-C619-403C-8C63-8F73579C5C77}" destId="{F4D4A3FB-20EB-469B-AA75-8F8D593BDE70}" srcOrd="0" destOrd="0" presId="urn:microsoft.com/office/officeart/2005/8/layout/hList1"/>
    <dgm:cxn modelId="{E1E49AD1-A4F6-4A10-8669-476FA899583E}" type="presParOf" srcId="{2C746645-C619-403C-8C63-8F73579C5C77}" destId="{4EBF08D5-8BF8-475B-B96A-3EBBA673AE3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2660A-90EA-4FCE-AA78-4090D0E7160E}">
      <dsp:nvSpPr>
        <dsp:cNvPr id="0" name=""/>
        <dsp:cNvSpPr/>
      </dsp:nvSpPr>
      <dsp:spPr>
        <a:xfrm>
          <a:off x="14" y="55406"/>
          <a:ext cx="1411707"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Score</a:t>
          </a:r>
        </a:p>
      </dsp:txBody>
      <dsp:txXfrm>
        <a:off x="14" y="55406"/>
        <a:ext cx="1411707" cy="316800"/>
      </dsp:txXfrm>
    </dsp:sp>
    <dsp:sp modelId="{53E90935-ECF7-446D-AC51-A68D1D83F507}">
      <dsp:nvSpPr>
        <dsp:cNvPr id="0" name=""/>
        <dsp:cNvSpPr/>
      </dsp:nvSpPr>
      <dsp:spPr>
        <a:xfrm>
          <a:off x="0" y="427612"/>
          <a:ext cx="1411707" cy="12077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25</a:t>
          </a:r>
        </a:p>
        <a:p>
          <a:pPr marL="57150" lvl="1" indent="-57150" algn="l" defTabSz="488950">
            <a:lnSpc>
              <a:spcPct val="90000"/>
            </a:lnSpc>
            <a:spcBef>
              <a:spcPct val="0"/>
            </a:spcBef>
            <a:spcAft>
              <a:spcPct val="15000"/>
            </a:spcAft>
            <a:buChar char="•"/>
          </a:pPr>
          <a:r>
            <a:rPr lang="en-US" sz="1100" kern="1200" dirty="0"/>
            <a:t>30</a:t>
          </a:r>
        </a:p>
        <a:p>
          <a:pPr marL="57150" lvl="1" indent="-57150" algn="l" defTabSz="488950">
            <a:lnSpc>
              <a:spcPct val="90000"/>
            </a:lnSpc>
            <a:spcBef>
              <a:spcPct val="0"/>
            </a:spcBef>
            <a:spcAft>
              <a:spcPct val="15000"/>
            </a:spcAft>
            <a:buChar char="•"/>
          </a:pPr>
          <a:r>
            <a:rPr lang="en-US" sz="1100" kern="1200" dirty="0"/>
            <a:t>35</a:t>
          </a:r>
        </a:p>
        <a:p>
          <a:pPr marL="57150" lvl="1" indent="-57150" algn="l" defTabSz="488950">
            <a:lnSpc>
              <a:spcPct val="90000"/>
            </a:lnSpc>
            <a:spcBef>
              <a:spcPct val="0"/>
            </a:spcBef>
            <a:spcAft>
              <a:spcPct val="15000"/>
            </a:spcAft>
            <a:buChar char="•"/>
          </a:pPr>
          <a:r>
            <a:rPr lang="en-US" sz="1100" kern="1200" dirty="0"/>
            <a:t>40</a:t>
          </a:r>
        </a:p>
        <a:p>
          <a:pPr marL="57150" lvl="1" indent="-57150" algn="l" defTabSz="488950">
            <a:lnSpc>
              <a:spcPct val="90000"/>
            </a:lnSpc>
            <a:spcBef>
              <a:spcPct val="0"/>
            </a:spcBef>
            <a:spcAft>
              <a:spcPct val="15000"/>
            </a:spcAft>
            <a:buChar char="•"/>
          </a:pPr>
          <a:r>
            <a:rPr lang="en-US" sz="1100" kern="1200" dirty="0"/>
            <a:t>45</a:t>
          </a:r>
        </a:p>
        <a:p>
          <a:pPr marL="57150" lvl="1" indent="-57150" algn="l" defTabSz="488950">
            <a:lnSpc>
              <a:spcPct val="90000"/>
            </a:lnSpc>
            <a:spcBef>
              <a:spcPct val="0"/>
            </a:spcBef>
            <a:spcAft>
              <a:spcPct val="15000"/>
            </a:spcAft>
            <a:buChar char="•"/>
          </a:pPr>
          <a:r>
            <a:rPr lang="en-US" sz="1100" kern="1200" dirty="0"/>
            <a:t>50</a:t>
          </a:r>
        </a:p>
      </dsp:txBody>
      <dsp:txXfrm>
        <a:off x="0" y="427612"/>
        <a:ext cx="1411707" cy="1207799"/>
      </dsp:txXfrm>
    </dsp:sp>
    <dsp:sp modelId="{F4D4A3FB-20EB-469B-AA75-8F8D593BDE70}">
      <dsp:nvSpPr>
        <dsp:cNvPr id="0" name=""/>
        <dsp:cNvSpPr/>
      </dsp:nvSpPr>
      <dsp:spPr>
        <a:xfrm>
          <a:off x="1609361" y="55406"/>
          <a:ext cx="1411707"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dirty="0"/>
            <a:t>Count</a:t>
          </a:r>
        </a:p>
      </dsp:txBody>
      <dsp:txXfrm>
        <a:off x="1609361" y="55406"/>
        <a:ext cx="1411707" cy="316800"/>
      </dsp:txXfrm>
    </dsp:sp>
    <dsp:sp modelId="{4EBF08D5-8BF8-475B-B96A-3EBBA673AE39}">
      <dsp:nvSpPr>
        <dsp:cNvPr id="0" name=""/>
        <dsp:cNvSpPr/>
      </dsp:nvSpPr>
      <dsp:spPr>
        <a:xfrm>
          <a:off x="1609361" y="372206"/>
          <a:ext cx="1411707" cy="12077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dirty="0"/>
            <a:t>8</a:t>
          </a:r>
        </a:p>
        <a:p>
          <a:pPr marL="57150" lvl="1" indent="-57150" algn="l" defTabSz="488950">
            <a:lnSpc>
              <a:spcPct val="90000"/>
            </a:lnSpc>
            <a:spcBef>
              <a:spcPct val="0"/>
            </a:spcBef>
            <a:spcAft>
              <a:spcPct val="15000"/>
            </a:spcAft>
            <a:buChar char="•"/>
          </a:pPr>
          <a:r>
            <a:rPr lang="en-US" sz="1100" kern="1200" dirty="0"/>
            <a:t>4</a:t>
          </a:r>
        </a:p>
        <a:p>
          <a:pPr marL="57150" lvl="1" indent="-57150" algn="l" defTabSz="488950">
            <a:lnSpc>
              <a:spcPct val="90000"/>
            </a:lnSpc>
            <a:spcBef>
              <a:spcPct val="0"/>
            </a:spcBef>
            <a:spcAft>
              <a:spcPct val="15000"/>
            </a:spcAft>
            <a:buChar char="•"/>
          </a:pPr>
          <a:r>
            <a:rPr lang="en-US" sz="1100" kern="1200" dirty="0"/>
            <a:t>3</a:t>
          </a:r>
        </a:p>
        <a:p>
          <a:pPr marL="57150" lvl="1" indent="-57150" algn="l" defTabSz="488950">
            <a:lnSpc>
              <a:spcPct val="90000"/>
            </a:lnSpc>
            <a:spcBef>
              <a:spcPct val="0"/>
            </a:spcBef>
            <a:spcAft>
              <a:spcPct val="15000"/>
            </a:spcAft>
            <a:buChar char="•"/>
          </a:pPr>
          <a:r>
            <a:rPr lang="en-US" sz="1100" kern="1200" dirty="0"/>
            <a:t>4</a:t>
          </a:r>
        </a:p>
        <a:p>
          <a:pPr marL="57150" lvl="1" indent="-57150" algn="l" defTabSz="488950">
            <a:lnSpc>
              <a:spcPct val="90000"/>
            </a:lnSpc>
            <a:spcBef>
              <a:spcPct val="0"/>
            </a:spcBef>
            <a:spcAft>
              <a:spcPct val="15000"/>
            </a:spcAft>
            <a:buChar char="•"/>
          </a:pPr>
          <a:r>
            <a:rPr lang="en-US" sz="1100" kern="1200" dirty="0"/>
            <a:t>5</a:t>
          </a:r>
        </a:p>
        <a:p>
          <a:pPr marL="57150" lvl="1" indent="-57150" algn="l" defTabSz="488950">
            <a:lnSpc>
              <a:spcPct val="90000"/>
            </a:lnSpc>
            <a:spcBef>
              <a:spcPct val="0"/>
            </a:spcBef>
            <a:spcAft>
              <a:spcPct val="15000"/>
            </a:spcAft>
            <a:buChar char="•"/>
          </a:pPr>
          <a:r>
            <a:rPr lang="en-US" sz="1100" kern="1200" dirty="0"/>
            <a:t>6</a:t>
          </a:r>
        </a:p>
      </dsp:txBody>
      <dsp:txXfrm>
        <a:off x="1609361" y="372206"/>
        <a:ext cx="1411707" cy="12077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43FF-181F-48D1-8749-50EFEA4D59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29DF3F-E921-4B90-8094-BC8589E7F5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5C5370-2CE9-4ABE-9244-C390403A0A37}"/>
              </a:ext>
            </a:extLst>
          </p:cNvPr>
          <p:cNvSpPr>
            <a:spLocks noGrp="1"/>
          </p:cNvSpPr>
          <p:nvPr>
            <p:ph type="dt" sz="half" idx="10"/>
          </p:nvPr>
        </p:nvSpPr>
        <p:spPr/>
        <p:txBody>
          <a:bodyPr/>
          <a:lstStyle/>
          <a:p>
            <a:fld id="{00493AB4-4624-4784-A6E1-DB21F328F66F}" type="datetimeFigureOut">
              <a:rPr lang="en-US" smtClean="0"/>
              <a:t>7/31/2022</a:t>
            </a:fld>
            <a:endParaRPr lang="en-US"/>
          </a:p>
        </p:txBody>
      </p:sp>
      <p:sp>
        <p:nvSpPr>
          <p:cNvPr id="5" name="Footer Placeholder 4">
            <a:extLst>
              <a:ext uri="{FF2B5EF4-FFF2-40B4-BE49-F238E27FC236}">
                <a16:creationId xmlns:a16="http://schemas.microsoft.com/office/drawing/2014/main" id="{56A7BAD5-7F3C-4882-8897-F58C270B9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0E1CD-E466-4407-A7D1-765FF59C2110}"/>
              </a:ext>
            </a:extLst>
          </p:cNvPr>
          <p:cNvSpPr>
            <a:spLocks noGrp="1"/>
          </p:cNvSpPr>
          <p:nvPr>
            <p:ph type="sldNum" sz="quarter" idx="12"/>
          </p:nvPr>
        </p:nvSpPr>
        <p:spPr/>
        <p:txBody>
          <a:bodyPr/>
          <a:lstStyle/>
          <a:p>
            <a:fld id="{BCD36D68-4425-41CC-8E48-C2DA367C28BE}" type="slidenum">
              <a:rPr lang="en-US" smtClean="0"/>
              <a:t>‹#›</a:t>
            </a:fld>
            <a:endParaRPr lang="en-US"/>
          </a:p>
        </p:txBody>
      </p:sp>
    </p:spTree>
    <p:extLst>
      <p:ext uri="{BB962C8B-B14F-4D97-AF65-F5344CB8AC3E}">
        <p14:creationId xmlns:p14="http://schemas.microsoft.com/office/powerpoint/2010/main" val="2783206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9CBC-064D-4C3E-BBC9-8950A2F43E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FF2E32-7759-47C6-AAEA-5F37135B9F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EF33E1-144C-4903-9C1A-CD1238FA7C6E}"/>
              </a:ext>
            </a:extLst>
          </p:cNvPr>
          <p:cNvSpPr>
            <a:spLocks noGrp="1"/>
          </p:cNvSpPr>
          <p:nvPr>
            <p:ph type="dt" sz="half" idx="10"/>
          </p:nvPr>
        </p:nvSpPr>
        <p:spPr/>
        <p:txBody>
          <a:bodyPr/>
          <a:lstStyle/>
          <a:p>
            <a:fld id="{00493AB4-4624-4784-A6E1-DB21F328F66F}" type="datetimeFigureOut">
              <a:rPr lang="en-US" smtClean="0"/>
              <a:t>7/31/2022</a:t>
            </a:fld>
            <a:endParaRPr lang="en-US"/>
          </a:p>
        </p:txBody>
      </p:sp>
      <p:sp>
        <p:nvSpPr>
          <p:cNvPr id="5" name="Footer Placeholder 4">
            <a:extLst>
              <a:ext uri="{FF2B5EF4-FFF2-40B4-BE49-F238E27FC236}">
                <a16:creationId xmlns:a16="http://schemas.microsoft.com/office/drawing/2014/main" id="{7EEE5F76-08A5-4583-A9D5-1E8020052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62554-2632-4D0C-92F7-931C8B0AA216}"/>
              </a:ext>
            </a:extLst>
          </p:cNvPr>
          <p:cNvSpPr>
            <a:spLocks noGrp="1"/>
          </p:cNvSpPr>
          <p:nvPr>
            <p:ph type="sldNum" sz="quarter" idx="12"/>
          </p:nvPr>
        </p:nvSpPr>
        <p:spPr/>
        <p:txBody>
          <a:bodyPr/>
          <a:lstStyle/>
          <a:p>
            <a:fld id="{BCD36D68-4425-41CC-8E48-C2DA367C28BE}" type="slidenum">
              <a:rPr lang="en-US" smtClean="0"/>
              <a:t>‹#›</a:t>
            </a:fld>
            <a:endParaRPr lang="en-US"/>
          </a:p>
        </p:txBody>
      </p:sp>
    </p:spTree>
    <p:extLst>
      <p:ext uri="{BB962C8B-B14F-4D97-AF65-F5344CB8AC3E}">
        <p14:creationId xmlns:p14="http://schemas.microsoft.com/office/powerpoint/2010/main" val="274155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38BA5B-C0E4-4024-90B5-F6C140F1DC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2E2677-835B-4539-B7E9-9012B47200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4C3B4-CEDE-4979-B00A-2E16237CD1E4}"/>
              </a:ext>
            </a:extLst>
          </p:cNvPr>
          <p:cNvSpPr>
            <a:spLocks noGrp="1"/>
          </p:cNvSpPr>
          <p:nvPr>
            <p:ph type="dt" sz="half" idx="10"/>
          </p:nvPr>
        </p:nvSpPr>
        <p:spPr/>
        <p:txBody>
          <a:bodyPr/>
          <a:lstStyle/>
          <a:p>
            <a:fld id="{00493AB4-4624-4784-A6E1-DB21F328F66F}" type="datetimeFigureOut">
              <a:rPr lang="en-US" smtClean="0"/>
              <a:t>7/31/2022</a:t>
            </a:fld>
            <a:endParaRPr lang="en-US"/>
          </a:p>
        </p:txBody>
      </p:sp>
      <p:sp>
        <p:nvSpPr>
          <p:cNvPr id="5" name="Footer Placeholder 4">
            <a:extLst>
              <a:ext uri="{FF2B5EF4-FFF2-40B4-BE49-F238E27FC236}">
                <a16:creationId xmlns:a16="http://schemas.microsoft.com/office/drawing/2014/main" id="{49C3EBF3-F904-4AD6-B384-17ECC574A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A7652-5AE6-4FF4-A54E-FC7599DB69D6}"/>
              </a:ext>
            </a:extLst>
          </p:cNvPr>
          <p:cNvSpPr>
            <a:spLocks noGrp="1"/>
          </p:cNvSpPr>
          <p:nvPr>
            <p:ph type="sldNum" sz="quarter" idx="12"/>
          </p:nvPr>
        </p:nvSpPr>
        <p:spPr/>
        <p:txBody>
          <a:bodyPr/>
          <a:lstStyle/>
          <a:p>
            <a:fld id="{BCD36D68-4425-41CC-8E48-C2DA367C28BE}" type="slidenum">
              <a:rPr lang="en-US" smtClean="0"/>
              <a:t>‹#›</a:t>
            </a:fld>
            <a:endParaRPr lang="en-US"/>
          </a:p>
        </p:txBody>
      </p:sp>
    </p:spTree>
    <p:extLst>
      <p:ext uri="{BB962C8B-B14F-4D97-AF65-F5344CB8AC3E}">
        <p14:creationId xmlns:p14="http://schemas.microsoft.com/office/powerpoint/2010/main" val="185414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7EA1-5DCF-4036-BD4D-67B89DD547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2E3276-2956-491F-A1CC-3811196B71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FE5FA-BC39-4915-98CF-A11A58F754FB}"/>
              </a:ext>
            </a:extLst>
          </p:cNvPr>
          <p:cNvSpPr>
            <a:spLocks noGrp="1"/>
          </p:cNvSpPr>
          <p:nvPr>
            <p:ph type="dt" sz="half" idx="10"/>
          </p:nvPr>
        </p:nvSpPr>
        <p:spPr/>
        <p:txBody>
          <a:bodyPr/>
          <a:lstStyle/>
          <a:p>
            <a:fld id="{00493AB4-4624-4784-A6E1-DB21F328F66F}" type="datetimeFigureOut">
              <a:rPr lang="en-US" smtClean="0"/>
              <a:t>7/31/2022</a:t>
            </a:fld>
            <a:endParaRPr lang="en-US"/>
          </a:p>
        </p:txBody>
      </p:sp>
      <p:sp>
        <p:nvSpPr>
          <p:cNvPr id="5" name="Footer Placeholder 4">
            <a:extLst>
              <a:ext uri="{FF2B5EF4-FFF2-40B4-BE49-F238E27FC236}">
                <a16:creationId xmlns:a16="http://schemas.microsoft.com/office/drawing/2014/main" id="{18864A4C-8DBE-47C1-8B40-198BA31EB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B30FC-02A2-4892-A0F2-ECFF0EBE7720}"/>
              </a:ext>
            </a:extLst>
          </p:cNvPr>
          <p:cNvSpPr>
            <a:spLocks noGrp="1"/>
          </p:cNvSpPr>
          <p:nvPr>
            <p:ph type="sldNum" sz="quarter" idx="12"/>
          </p:nvPr>
        </p:nvSpPr>
        <p:spPr/>
        <p:txBody>
          <a:bodyPr/>
          <a:lstStyle/>
          <a:p>
            <a:fld id="{BCD36D68-4425-41CC-8E48-C2DA367C28BE}" type="slidenum">
              <a:rPr lang="en-US" smtClean="0"/>
              <a:t>‹#›</a:t>
            </a:fld>
            <a:endParaRPr lang="en-US"/>
          </a:p>
        </p:txBody>
      </p:sp>
    </p:spTree>
    <p:extLst>
      <p:ext uri="{BB962C8B-B14F-4D97-AF65-F5344CB8AC3E}">
        <p14:creationId xmlns:p14="http://schemas.microsoft.com/office/powerpoint/2010/main" val="298454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6258-BACC-4A4B-A5D5-B4AC298787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74E9E9-6D52-49F7-B214-ACA21951C4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8B6F06-CAD7-4C08-AEF1-05665A893AC2}"/>
              </a:ext>
            </a:extLst>
          </p:cNvPr>
          <p:cNvSpPr>
            <a:spLocks noGrp="1"/>
          </p:cNvSpPr>
          <p:nvPr>
            <p:ph type="dt" sz="half" idx="10"/>
          </p:nvPr>
        </p:nvSpPr>
        <p:spPr/>
        <p:txBody>
          <a:bodyPr/>
          <a:lstStyle/>
          <a:p>
            <a:fld id="{00493AB4-4624-4784-A6E1-DB21F328F66F}" type="datetimeFigureOut">
              <a:rPr lang="en-US" smtClean="0"/>
              <a:t>7/31/2022</a:t>
            </a:fld>
            <a:endParaRPr lang="en-US"/>
          </a:p>
        </p:txBody>
      </p:sp>
      <p:sp>
        <p:nvSpPr>
          <p:cNvPr id="5" name="Footer Placeholder 4">
            <a:extLst>
              <a:ext uri="{FF2B5EF4-FFF2-40B4-BE49-F238E27FC236}">
                <a16:creationId xmlns:a16="http://schemas.microsoft.com/office/drawing/2014/main" id="{E7245BDB-3B27-4C79-8617-DC3E101A3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01D5E-ED28-4D66-B2B3-9F635F34B715}"/>
              </a:ext>
            </a:extLst>
          </p:cNvPr>
          <p:cNvSpPr>
            <a:spLocks noGrp="1"/>
          </p:cNvSpPr>
          <p:nvPr>
            <p:ph type="sldNum" sz="quarter" idx="12"/>
          </p:nvPr>
        </p:nvSpPr>
        <p:spPr/>
        <p:txBody>
          <a:bodyPr/>
          <a:lstStyle/>
          <a:p>
            <a:fld id="{BCD36D68-4425-41CC-8E48-C2DA367C28BE}" type="slidenum">
              <a:rPr lang="en-US" smtClean="0"/>
              <a:t>‹#›</a:t>
            </a:fld>
            <a:endParaRPr lang="en-US"/>
          </a:p>
        </p:txBody>
      </p:sp>
    </p:spTree>
    <p:extLst>
      <p:ext uri="{BB962C8B-B14F-4D97-AF65-F5344CB8AC3E}">
        <p14:creationId xmlns:p14="http://schemas.microsoft.com/office/powerpoint/2010/main" val="137932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D04A-9EDD-4C02-AA66-9EFFEAB7E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AB96DA-3D44-4E11-921B-01E2DFB998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481676-3ED1-429F-9E58-00834072A5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EF3CFD-D21C-4400-9A86-5DC016DC39A6}"/>
              </a:ext>
            </a:extLst>
          </p:cNvPr>
          <p:cNvSpPr>
            <a:spLocks noGrp="1"/>
          </p:cNvSpPr>
          <p:nvPr>
            <p:ph type="dt" sz="half" idx="10"/>
          </p:nvPr>
        </p:nvSpPr>
        <p:spPr/>
        <p:txBody>
          <a:bodyPr/>
          <a:lstStyle/>
          <a:p>
            <a:fld id="{00493AB4-4624-4784-A6E1-DB21F328F66F}" type="datetimeFigureOut">
              <a:rPr lang="en-US" smtClean="0"/>
              <a:t>7/31/2022</a:t>
            </a:fld>
            <a:endParaRPr lang="en-US"/>
          </a:p>
        </p:txBody>
      </p:sp>
      <p:sp>
        <p:nvSpPr>
          <p:cNvPr id="6" name="Footer Placeholder 5">
            <a:extLst>
              <a:ext uri="{FF2B5EF4-FFF2-40B4-BE49-F238E27FC236}">
                <a16:creationId xmlns:a16="http://schemas.microsoft.com/office/drawing/2014/main" id="{B64832D1-5CA2-4BB5-8526-F938A6D6B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15D8D-00B3-42F7-A69E-1E25E1484881}"/>
              </a:ext>
            </a:extLst>
          </p:cNvPr>
          <p:cNvSpPr>
            <a:spLocks noGrp="1"/>
          </p:cNvSpPr>
          <p:nvPr>
            <p:ph type="sldNum" sz="quarter" idx="12"/>
          </p:nvPr>
        </p:nvSpPr>
        <p:spPr/>
        <p:txBody>
          <a:bodyPr/>
          <a:lstStyle/>
          <a:p>
            <a:fld id="{BCD36D68-4425-41CC-8E48-C2DA367C28BE}" type="slidenum">
              <a:rPr lang="en-US" smtClean="0"/>
              <a:t>‹#›</a:t>
            </a:fld>
            <a:endParaRPr lang="en-US"/>
          </a:p>
        </p:txBody>
      </p:sp>
    </p:spTree>
    <p:extLst>
      <p:ext uri="{BB962C8B-B14F-4D97-AF65-F5344CB8AC3E}">
        <p14:creationId xmlns:p14="http://schemas.microsoft.com/office/powerpoint/2010/main" val="131935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0135-AC82-4857-AD23-3669B24C0E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63DD55-EF70-4CE6-88E2-848A4EF8D5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014BDF-4D0D-46D3-A8AF-3D8B408920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40CC27-E8ED-4489-8FE8-007E202A6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AB2970-EA10-49D1-9D99-49986AA1CD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E1F13E-E3AE-4037-9989-D4EC57DD87DC}"/>
              </a:ext>
            </a:extLst>
          </p:cNvPr>
          <p:cNvSpPr>
            <a:spLocks noGrp="1"/>
          </p:cNvSpPr>
          <p:nvPr>
            <p:ph type="dt" sz="half" idx="10"/>
          </p:nvPr>
        </p:nvSpPr>
        <p:spPr/>
        <p:txBody>
          <a:bodyPr/>
          <a:lstStyle/>
          <a:p>
            <a:fld id="{00493AB4-4624-4784-A6E1-DB21F328F66F}" type="datetimeFigureOut">
              <a:rPr lang="en-US" smtClean="0"/>
              <a:t>7/31/2022</a:t>
            </a:fld>
            <a:endParaRPr lang="en-US"/>
          </a:p>
        </p:txBody>
      </p:sp>
      <p:sp>
        <p:nvSpPr>
          <p:cNvPr id="8" name="Footer Placeholder 7">
            <a:extLst>
              <a:ext uri="{FF2B5EF4-FFF2-40B4-BE49-F238E27FC236}">
                <a16:creationId xmlns:a16="http://schemas.microsoft.com/office/drawing/2014/main" id="{97E2BF1B-DF01-459C-8889-1D97C41EFD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C1AF14-A3B6-4D44-977E-85B557CA30A5}"/>
              </a:ext>
            </a:extLst>
          </p:cNvPr>
          <p:cNvSpPr>
            <a:spLocks noGrp="1"/>
          </p:cNvSpPr>
          <p:nvPr>
            <p:ph type="sldNum" sz="quarter" idx="12"/>
          </p:nvPr>
        </p:nvSpPr>
        <p:spPr/>
        <p:txBody>
          <a:bodyPr/>
          <a:lstStyle/>
          <a:p>
            <a:fld id="{BCD36D68-4425-41CC-8E48-C2DA367C28BE}" type="slidenum">
              <a:rPr lang="en-US" smtClean="0"/>
              <a:t>‹#›</a:t>
            </a:fld>
            <a:endParaRPr lang="en-US"/>
          </a:p>
        </p:txBody>
      </p:sp>
    </p:spTree>
    <p:extLst>
      <p:ext uri="{BB962C8B-B14F-4D97-AF65-F5344CB8AC3E}">
        <p14:creationId xmlns:p14="http://schemas.microsoft.com/office/powerpoint/2010/main" val="58991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8367-3567-438D-9EA3-34FA2F1725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A62BBF-D5D4-493D-870F-ED5C5F7BD4E9}"/>
              </a:ext>
            </a:extLst>
          </p:cNvPr>
          <p:cNvSpPr>
            <a:spLocks noGrp="1"/>
          </p:cNvSpPr>
          <p:nvPr>
            <p:ph type="dt" sz="half" idx="10"/>
          </p:nvPr>
        </p:nvSpPr>
        <p:spPr/>
        <p:txBody>
          <a:bodyPr/>
          <a:lstStyle/>
          <a:p>
            <a:fld id="{00493AB4-4624-4784-A6E1-DB21F328F66F}" type="datetimeFigureOut">
              <a:rPr lang="en-US" smtClean="0"/>
              <a:t>7/31/2022</a:t>
            </a:fld>
            <a:endParaRPr lang="en-US"/>
          </a:p>
        </p:txBody>
      </p:sp>
      <p:sp>
        <p:nvSpPr>
          <p:cNvPr id="4" name="Footer Placeholder 3">
            <a:extLst>
              <a:ext uri="{FF2B5EF4-FFF2-40B4-BE49-F238E27FC236}">
                <a16:creationId xmlns:a16="http://schemas.microsoft.com/office/drawing/2014/main" id="{84593311-8B2A-4E9F-B8BC-6AF8891D64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A7D6F-F930-4017-BAB1-D49CD3D54C85}"/>
              </a:ext>
            </a:extLst>
          </p:cNvPr>
          <p:cNvSpPr>
            <a:spLocks noGrp="1"/>
          </p:cNvSpPr>
          <p:nvPr>
            <p:ph type="sldNum" sz="quarter" idx="12"/>
          </p:nvPr>
        </p:nvSpPr>
        <p:spPr/>
        <p:txBody>
          <a:bodyPr/>
          <a:lstStyle/>
          <a:p>
            <a:fld id="{BCD36D68-4425-41CC-8E48-C2DA367C28BE}" type="slidenum">
              <a:rPr lang="en-US" smtClean="0"/>
              <a:t>‹#›</a:t>
            </a:fld>
            <a:endParaRPr lang="en-US"/>
          </a:p>
        </p:txBody>
      </p:sp>
    </p:spTree>
    <p:extLst>
      <p:ext uri="{BB962C8B-B14F-4D97-AF65-F5344CB8AC3E}">
        <p14:creationId xmlns:p14="http://schemas.microsoft.com/office/powerpoint/2010/main" val="51646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FA550F-5B7A-4957-9C49-E4D7A7945131}"/>
              </a:ext>
            </a:extLst>
          </p:cNvPr>
          <p:cNvSpPr>
            <a:spLocks noGrp="1"/>
          </p:cNvSpPr>
          <p:nvPr>
            <p:ph type="dt" sz="half" idx="10"/>
          </p:nvPr>
        </p:nvSpPr>
        <p:spPr/>
        <p:txBody>
          <a:bodyPr/>
          <a:lstStyle/>
          <a:p>
            <a:fld id="{00493AB4-4624-4784-A6E1-DB21F328F66F}" type="datetimeFigureOut">
              <a:rPr lang="en-US" smtClean="0"/>
              <a:t>7/31/2022</a:t>
            </a:fld>
            <a:endParaRPr lang="en-US"/>
          </a:p>
        </p:txBody>
      </p:sp>
      <p:sp>
        <p:nvSpPr>
          <p:cNvPr id="3" name="Footer Placeholder 2">
            <a:extLst>
              <a:ext uri="{FF2B5EF4-FFF2-40B4-BE49-F238E27FC236}">
                <a16:creationId xmlns:a16="http://schemas.microsoft.com/office/drawing/2014/main" id="{E52E7CCF-033A-47C6-AF6B-CDCDE9084F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4C62F1-8FC1-4959-A02C-E9CA3ED71830}"/>
              </a:ext>
            </a:extLst>
          </p:cNvPr>
          <p:cNvSpPr>
            <a:spLocks noGrp="1"/>
          </p:cNvSpPr>
          <p:nvPr>
            <p:ph type="sldNum" sz="quarter" idx="12"/>
          </p:nvPr>
        </p:nvSpPr>
        <p:spPr/>
        <p:txBody>
          <a:bodyPr/>
          <a:lstStyle/>
          <a:p>
            <a:fld id="{BCD36D68-4425-41CC-8E48-C2DA367C28BE}" type="slidenum">
              <a:rPr lang="en-US" smtClean="0"/>
              <a:t>‹#›</a:t>
            </a:fld>
            <a:endParaRPr lang="en-US"/>
          </a:p>
        </p:txBody>
      </p:sp>
    </p:spTree>
    <p:extLst>
      <p:ext uri="{BB962C8B-B14F-4D97-AF65-F5344CB8AC3E}">
        <p14:creationId xmlns:p14="http://schemas.microsoft.com/office/powerpoint/2010/main" val="32157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E36A-E72C-4AA3-8F13-1363D0F25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D3588-69EE-4CF0-B1B3-95A78A8A5D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3BF177-D80D-48E9-B08D-4DCCF23A7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E0962E-1E7C-4752-B46E-60F6E4B3C9F7}"/>
              </a:ext>
            </a:extLst>
          </p:cNvPr>
          <p:cNvSpPr>
            <a:spLocks noGrp="1"/>
          </p:cNvSpPr>
          <p:nvPr>
            <p:ph type="dt" sz="half" idx="10"/>
          </p:nvPr>
        </p:nvSpPr>
        <p:spPr/>
        <p:txBody>
          <a:bodyPr/>
          <a:lstStyle/>
          <a:p>
            <a:fld id="{00493AB4-4624-4784-A6E1-DB21F328F66F}" type="datetimeFigureOut">
              <a:rPr lang="en-US" smtClean="0"/>
              <a:t>7/31/2022</a:t>
            </a:fld>
            <a:endParaRPr lang="en-US"/>
          </a:p>
        </p:txBody>
      </p:sp>
      <p:sp>
        <p:nvSpPr>
          <p:cNvPr id="6" name="Footer Placeholder 5">
            <a:extLst>
              <a:ext uri="{FF2B5EF4-FFF2-40B4-BE49-F238E27FC236}">
                <a16:creationId xmlns:a16="http://schemas.microsoft.com/office/drawing/2014/main" id="{77938F90-7862-499B-860E-8ACEE5FB0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E5887-CAA6-4662-9B8B-6C824DDC52C4}"/>
              </a:ext>
            </a:extLst>
          </p:cNvPr>
          <p:cNvSpPr>
            <a:spLocks noGrp="1"/>
          </p:cNvSpPr>
          <p:nvPr>
            <p:ph type="sldNum" sz="quarter" idx="12"/>
          </p:nvPr>
        </p:nvSpPr>
        <p:spPr/>
        <p:txBody>
          <a:bodyPr/>
          <a:lstStyle/>
          <a:p>
            <a:fld id="{BCD36D68-4425-41CC-8E48-C2DA367C28BE}" type="slidenum">
              <a:rPr lang="en-US" smtClean="0"/>
              <a:t>‹#›</a:t>
            </a:fld>
            <a:endParaRPr lang="en-US"/>
          </a:p>
        </p:txBody>
      </p:sp>
    </p:spTree>
    <p:extLst>
      <p:ext uri="{BB962C8B-B14F-4D97-AF65-F5344CB8AC3E}">
        <p14:creationId xmlns:p14="http://schemas.microsoft.com/office/powerpoint/2010/main" val="13309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8ADD-5ADF-4F05-8F4F-F6757DADC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F3A584-E29D-49AD-A941-54C173673E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6D3172-031D-4363-8C30-7B428C02B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83A896-1046-48FE-B74D-CEB9E9C355AC}"/>
              </a:ext>
            </a:extLst>
          </p:cNvPr>
          <p:cNvSpPr>
            <a:spLocks noGrp="1"/>
          </p:cNvSpPr>
          <p:nvPr>
            <p:ph type="dt" sz="half" idx="10"/>
          </p:nvPr>
        </p:nvSpPr>
        <p:spPr/>
        <p:txBody>
          <a:bodyPr/>
          <a:lstStyle/>
          <a:p>
            <a:fld id="{00493AB4-4624-4784-A6E1-DB21F328F66F}" type="datetimeFigureOut">
              <a:rPr lang="en-US" smtClean="0"/>
              <a:t>7/31/2022</a:t>
            </a:fld>
            <a:endParaRPr lang="en-US"/>
          </a:p>
        </p:txBody>
      </p:sp>
      <p:sp>
        <p:nvSpPr>
          <p:cNvPr id="6" name="Footer Placeholder 5">
            <a:extLst>
              <a:ext uri="{FF2B5EF4-FFF2-40B4-BE49-F238E27FC236}">
                <a16:creationId xmlns:a16="http://schemas.microsoft.com/office/drawing/2014/main" id="{997D00BD-27BA-4B87-AC3D-FB927CC78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FF6A1-E094-4097-839A-B7FBFD103C1C}"/>
              </a:ext>
            </a:extLst>
          </p:cNvPr>
          <p:cNvSpPr>
            <a:spLocks noGrp="1"/>
          </p:cNvSpPr>
          <p:nvPr>
            <p:ph type="sldNum" sz="quarter" idx="12"/>
          </p:nvPr>
        </p:nvSpPr>
        <p:spPr/>
        <p:txBody>
          <a:bodyPr/>
          <a:lstStyle/>
          <a:p>
            <a:fld id="{BCD36D68-4425-41CC-8E48-C2DA367C28BE}" type="slidenum">
              <a:rPr lang="en-US" smtClean="0"/>
              <a:t>‹#›</a:t>
            </a:fld>
            <a:endParaRPr lang="en-US"/>
          </a:p>
        </p:txBody>
      </p:sp>
    </p:spTree>
    <p:extLst>
      <p:ext uri="{BB962C8B-B14F-4D97-AF65-F5344CB8AC3E}">
        <p14:creationId xmlns:p14="http://schemas.microsoft.com/office/powerpoint/2010/main" val="213480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303735-6EC0-4D09-8466-A2219BF54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6FE5A3-69DD-4028-A727-963C426C2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2675E-FBF5-4992-8C36-33B7A2425B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93AB4-4624-4784-A6E1-DB21F328F66F}" type="datetimeFigureOut">
              <a:rPr lang="en-US" smtClean="0"/>
              <a:t>7/31/2022</a:t>
            </a:fld>
            <a:endParaRPr lang="en-US"/>
          </a:p>
        </p:txBody>
      </p:sp>
      <p:sp>
        <p:nvSpPr>
          <p:cNvPr id="5" name="Footer Placeholder 4">
            <a:extLst>
              <a:ext uri="{FF2B5EF4-FFF2-40B4-BE49-F238E27FC236}">
                <a16:creationId xmlns:a16="http://schemas.microsoft.com/office/drawing/2014/main" id="{5A47701C-0F9D-438E-838D-7688EEE9BC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B81288-1790-4D16-9321-3493FB1D48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36D68-4425-41CC-8E48-C2DA367C28BE}" type="slidenum">
              <a:rPr lang="en-US" smtClean="0"/>
              <a:t>‹#›</a:t>
            </a:fld>
            <a:endParaRPr lang="en-US"/>
          </a:p>
        </p:txBody>
      </p:sp>
    </p:spTree>
    <p:extLst>
      <p:ext uri="{BB962C8B-B14F-4D97-AF65-F5344CB8AC3E}">
        <p14:creationId xmlns:p14="http://schemas.microsoft.com/office/powerpoint/2010/main" val="2798835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Selected photo">
            <a:extLst>
              <a:ext uri="{FF2B5EF4-FFF2-40B4-BE49-F238E27FC236}">
                <a16:creationId xmlns:a16="http://schemas.microsoft.com/office/drawing/2014/main" id="{47388756-552B-B0E3-289B-B7846B276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5369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lected photo">
            <a:extLst>
              <a:ext uri="{FF2B5EF4-FFF2-40B4-BE49-F238E27FC236}">
                <a16:creationId xmlns:a16="http://schemas.microsoft.com/office/drawing/2014/main" id="{7726D64F-7D36-130D-0A32-431C852B17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373" b="24680"/>
          <a:stretch/>
        </p:blipFill>
        <p:spPr bwMode="auto">
          <a:xfrm>
            <a:off x="6536986" y="0"/>
            <a:ext cx="56550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70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243F44-4698-4B1E-B472-5978B664E62F}"/>
              </a:ext>
            </a:extLst>
          </p:cNvPr>
          <p:cNvSpPr txBox="1"/>
          <p:nvPr/>
        </p:nvSpPr>
        <p:spPr>
          <a:xfrm>
            <a:off x="441960" y="289560"/>
            <a:ext cx="8267776" cy="2308324"/>
          </a:xfrm>
          <a:prstGeom prst="rect">
            <a:avLst/>
          </a:prstGeom>
          <a:noFill/>
        </p:spPr>
        <p:txBody>
          <a:bodyPr wrap="none" rtlCol="0">
            <a:spAutoFit/>
          </a:bodyPr>
          <a:lstStyle/>
          <a:p>
            <a:r>
              <a:rPr lang="en-US" dirty="0"/>
              <a:t>Slide 7, 8, 9 Note</a:t>
            </a:r>
          </a:p>
          <a:p>
            <a:r>
              <a:rPr lang="en-US" dirty="0"/>
              <a:t>One population mean with known population (Z –Test) </a:t>
            </a:r>
          </a:p>
          <a:p>
            <a:r>
              <a:rPr lang="en-US" dirty="0">
                <a:solidFill>
                  <a:schemeClr val="accent1"/>
                </a:solidFill>
              </a:rPr>
              <a:t>N &gt; 30 (more accurate) (have a large impact of data set) (closer to normal distribution)</a:t>
            </a:r>
          </a:p>
          <a:p>
            <a:r>
              <a:rPr lang="en-US" dirty="0"/>
              <a:t>One population mean with unknown population (T –Test)</a:t>
            </a:r>
          </a:p>
          <a:p>
            <a:r>
              <a:rPr lang="en-US" dirty="0">
                <a:solidFill>
                  <a:schemeClr val="accent1"/>
                </a:solidFill>
              </a:rPr>
              <a:t>N &lt; 30 (less accurate) (small amount of data set) (far from normal distribution)</a:t>
            </a:r>
          </a:p>
          <a:p>
            <a:r>
              <a:rPr lang="en-US" dirty="0"/>
              <a:t>One population proportion with python</a:t>
            </a:r>
          </a:p>
          <a:p>
            <a:r>
              <a:rPr lang="en-US" dirty="0">
                <a:solidFill>
                  <a:schemeClr val="accent1"/>
                </a:solidFill>
              </a:rPr>
              <a:t>More than one data set</a:t>
            </a:r>
          </a:p>
          <a:p>
            <a:endParaRPr lang="en-US" dirty="0"/>
          </a:p>
        </p:txBody>
      </p:sp>
    </p:spTree>
    <p:extLst>
      <p:ext uri="{BB962C8B-B14F-4D97-AF65-F5344CB8AC3E}">
        <p14:creationId xmlns:p14="http://schemas.microsoft.com/office/powerpoint/2010/main" val="418893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E53DE-717A-4526-97A6-ACC7AC5E6C47}"/>
              </a:ext>
            </a:extLst>
          </p:cNvPr>
          <p:cNvSpPr txBox="1"/>
          <p:nvPr/>
        </p:nvSpPr>
        <p:spPr>
          <a:xfrm>
            <a:off x="167640" y="99060"/>
            <a:ext cx="2364750" cy="1138773"/>
          </a:xfrm>
          <a:prstGeom prst="rect">
            <a:avLst/>
          </a:prstGeom>
          <a:noFill/>
        </p:spPr>
        <p:txBody>
          <a:bodyPr wrap="none" rtlCol="0">
            <a:spAutoFit/>
          </a:bodyPr>
          <a:lstStyle/>
          <a:p>
            <a:r>
              <a:rPr lang="en-US" sz="3200" dirty="0"/>
              <a:t>Linear model</a:t>
            </a:r>
          </a:p>
          <a:p>
            <a:r>
              <a:rPr lang="en-US" dirty="0"/>
              <a:t>•Correlation</a:t>
            </a:r>
            <a:br>
              <a:rPr lang="en-US" dirty="0"/>
            </a:br>
            <a:endParaRPr lang="en-US" dirty="0"/>
          </a:p>
        </p:txBody>
      </p:sp>
      <p:sp>
        <p:nvSpPr>
          <p:cNvPr id="3" name="TextBox 2">
            <a:extLst>
              <a:ext uri="{FF2B5EF4-FFF2-40B4-BE49-F238E27FC236}">
                <a16:creationId xmlns:a16="http://schemas.microsoft.com/office/drawing/2014/main" id="{545DE986-D0F9-40A7-B6E3-3CFAC138FA8C}"/>
              </a:ext>
            </a:extLst>
          </p:cNvPr>
          <p:cNvSpPr txBox="1"/>
          <p:nvPr/>
        </p:nvSpPr>
        <p:spPr>
          <a:xfrm>
            <a:off x="251460" y="1005840"/>
            <a:ext cx="5204460" cy="3139321"/>
          </a:xfrm>
          <a:prstGeom prst="rect">
            <a:avLst/>
          </a:prstGeom>
          <a:noFill/>
        </p:spPr>
        <p:txBody>
          <a:bodyPr wrap="square" rtlCol="0">
            <a:spAutoFit/>
          </a:bodyPr>
          <a:lstStyle/>
          <a:p>
            <a:r>
              <a:rPr lang="en-US" dirty="0"/>
              <a:t>Correlation by using Python</a:t>
            </a:r>
          </a:p>
          <a:p>
            <a:r>
              <a:rPr lang="en-US" dirty="0"/>
              <a:t>import </a:t>
            </a:r>
            <a:r>
              <a:rPr lang="en-US" dirty="0" err="1"/>
              <a:t>numpy</a:t>
            </a:r>
            <a:r>
              <a:rPr lang="en-US" dirty="0"/>
              <a:t> as np</a:t>
            </a:r>
          </a:p>
          <a:p>
            <a:r>
              <a:rPr lang="en-US" dirty="0"/>
              <a:t>x = </a:t>
            </a:r>
            <a:r>
              <a:rPr lang="en-US" dirty="0" err="1"/>
              <a:t>np.array</a:t>
            </a:r>
            <a:r>
              <a:rPr lang="en-US" dirty="0"/>
              <a:t>([10, 11, 12, 13, 14, 15, 16, 17, 18, 19])</a:t>
            </a:r>
          </a:p>
          <a:p>
            <a:r>
              <a:rPr lang="en-US" dirty="0"/>
              <a:t>y= </a:t>
            </a:r>
            <a:r>
              <a:rPr lang="en-US" dirty="0" err="1"/>
              <a:t>np.array</a:t>
            </a:r>
            <a:r>
              <a:rPr lang="en-US" dirty="0"/>
              <a:t>([2, 1, 4, 5, 8, 12, 18, 25, 96, 48])</a:t>
            </a:r>
          </a:p>
          <a:p>
            <a:r>
              <a:rPr lang="en-US" dirty="0"/>
              <a:t>r = </a:t>
            </a:r>
            <a:r>
              <a:rPr lang="en-US" dirty="0" err="1"/>
              <a:t>np.corrcoef</a:t>
            </a:r>
            <a:r>
              <a:rPr lang="en-US" dirty="0"/>
              <a:t>(x, y)</a:t>
            </a:r>
          </a:p>
          <a:p>
            <a:r>
              <a:rPr lang="en-US" dirty="0"/>
              <a:t>print(r)</a:t>
            </a:r>
          </a:p>
          <a:p>
            <a:r>
              <a:rPr lang="en-US" dirty="0"/>
              <a:t>import </a:t>
            </a:r>
            <a:r>
              <a:rPr lang="en-US" dirty="0" err="1"/>
              <a:t>scipy.stats</a:t>
            </a:r>
            <a:endParaRPr lang="en-US" dirty="0"/>
          </a:p>
          <a:p>
            <a:r>
              <a:rPr lang="en-US" dirty="0"/>
              <a:t>r1 = </a:t>
            </a:r>
            <a:r>
              <a:rPr lang="en-US" dirty="0" err="1"/>
              <a:t>scipy.stats.pearsonr</a:t>
            </a:r>
            <a:r>
              <a:rPr lang="en-US" dirty="0"/>
              <a:t>(x, y)</a:t>
            </a:r>
          </a:p>
          <a:p>
            <a:r>
              <a:rPr lang="en-US" dirty="0"/>
              <a:t>print(r1)</a:t>
            </a:r>
          </a:p>
          <a:p>
            <a:br>
              <a:rPr lang="en-US" dirty="0"/>
            </a:br>
            <a:endParaRPr lang="en-US" dirty="0"/>
          </a:p>
        </p:txBody>
      </p:sp>
      <p:sp>
        <p:nvSpPr>
          <p:cNvPr id="4" name="TextBox 3">
            <a:extLst>
              <a:ext uri="{FF2B5EF4-FFF2-40B4-BE49-F238E27FC236}">
                <a16:creationId xmlns:a16="http://schemas.microsoft.com/office/drawing/2014/main" id="{0AB47FA6-E0BF-48CE-B796-F527FDE963B0}"/>
              </a:ext>
            </a:extLst>
          </p:cNvPr>
          <p:cNvSpPr txBox="1"/>
          <p:nvPr/>
        </p:nvSpPr>
        <p:spPr>
          <a:xfrm>
            <a:off x="5539740" y="1150620"/>
            <a:ext cx="4914900" cy="2031325"/>
          </a:xfrm>
          <a:prstGeom prst="rect">
            <a:avLst/>
          </a:prstGeom>
          <a:noFill/>
        </p:spPr>
        <p:txBody>
          <a:bodyPr wrap="square" rtlCol="0">
            <a:spAutoFit/>
          </a:bodyPr>
          <a:lstStyle/>
          <a:p>
            <a:r>
              <a:rPr lang="en-US" dirty="0"/>
              <a:t>Scatterplot by using Python</a:t>
            </a:r>
          </a:p>
          <a:p>
            <a:r>
              <a:rPr lang="en-US" dirty="0"/>
              <a:t>import </a:t>
            </a:r>
            <a:r>
              <a:rPr lang="en-US" dirty="0" err="1"/>
              <a:t>numpy</a:t>
            </a:r>
            <a:r>
              <a:rPr lang="en-US" dirty="0"/>
              <a:t> as np</a:t>
            </a:r>
          </a:p>
          <a:p>
            <a:r>
              <a:rPr lang="en-US" dirty="0"/>
              <a:t>import seaborn as </a:t>
            </a:r>
            <a:r>
              <a:rPr lang="en-US" dirty="0" err="1"/>
              <a:t>sns</a:t>
            </a:r>
            <a:endParaRPr lang="en-US" dirty="0"/>
          </a:p>
          <a:p>
            <a:r>
              <a:rPr lang="en-US" dirty="0"/>
              <a:t>x = </a:t>
            </a:r>
            <a:r>
              <a:rPr lang="en-US" dirty="0" err="1"/>
              <a:t>np.array</a:t>
            </a:r>
            <a:r>
              <a:rPr lang="en-US" dirty="0"/>
              <a:t>([10, 11, 12, 13, 14, 15, 16, 17, 18, 19])</a:t>
            </a:r>
          </a:p>
          <a:p>
            <a:r>
              <a:rPr lang="en-US" dirty="0"/>
              <a:t>y= </a:t>
            </a:r>
            <a:r>
              <a:rPr lang="en-US" dirty="0" err="1"/>
              <a:t>np.array</a:t>
            </a:r>
            <a:r>
              <a:rPr lang="en-US" dirty="0"/>
              <a:t>([2, 1, 4, 5, 8, 12, 18, 25, 96, 48])</a:t>
            </a:r>
          </a:p>
          <a:p>
            <a:r>
              <a:rPr lang="en-US" dirty="0" err="1"/>
              <a:t>sns.scatterplot</a:t>
            </a:r>
            <a:r>
              <a:rPr lang="en-US" dirty="0"/>
              <a:t>(x, y);</a:t>
            </a:r>
          </a:p>
          <a:p>
            <a:r>
              <a:rPr lang="en-US" dirty="0" err="1"/>
              <a:t>sns.regplot</a:t>
            </a:r>
            <a:r>
              <a:rPr lang="en-US" dirty="0"/>
              <a:t>(x, y);</a:t>
            </a:r>
          </a:p>
        </p:txBody>
      </p:sp>
      <p:sp>
        <p:nvSpPr>
          <p:cNvPr id="5" name="TextBox 4">
            <a:extLst>
              <a:ext uri="{FF2B5EF4-FFF2-40B4-BE49-F238E27FC236}">
                <a16:creationId xmlns:a16="http://schemas.microsoft.com/office/drawing/2014/main" id="{57B50962-360C-79FD-1368-C74DC173F97C}"/>
              </a:ext>
            </a:extLst>
          </p:cNvPr>
          <p:cNvSpPr txBox="1"/>
          <p:nvPr/>
        </p:nvSpPr>
        <p:spPr>
          <a:xfrm>
            <a:off x="91114" y="4291608"/>
            <a:ext cx="6680621" cy="1415772"/>
          </a:xfrm>
          <a:prstGeom prst="rect">
            <a:avLst/>
          </a:prstGeom>
          <a:noFill/>
        </p:spPr>
        <p:txBody>
          <a:bodyPr wrap="square" rtlCol="0">
            <a:spAutoFit/>
          </a:bodyPr>
          <a:lstStyle/>
          <a:p>
            <a:r>
              <a:rPr lang="en-US" sz="3200" dirty="0"/>
              <a:t>Meaning of Correlation </a:t>
            </a:r>
          </a:p>
          <a:p>
            <a:r>
              <a:rPr lang="en-US" dirty="0"/>
              <a:t>• It is a measure of relationship between two variables </a:t>
            </a:r>
          </a:p>
          <a:p>
            <a:r>
              <a:rPr lang="en-US" dirty="0"/>
              <a:t>• The value of correlation ranges between -1 and 1 </a:t>
            </a:r>
          </a:p>
          <a:p>
            <a:r>
              <a:rPr lang="en-US" dirty="0"/>
              <a:t>• The greater the value, the stronger the relationship </a:t>
            </a:r>
          </a:p>
        </p:txBody>
      </p:sp>
    </p:spTree>
    <p:extLst>
      <p:ext uri="{BB962C8B-B14F-4D97-AF65-F5344CB8AC3E}">
        <p14:creationId xmlns:p14="http://schemas.microsoft.com/office/powerpoint/2010/main" val="619776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ADED89-3D18-43DF-8F7A-97892E69B2D8}"/>
              </a:ext>
            </a:extLst>
          </p:cNvPr>
          <p:cNvSpPr txBox="1"/>
          <p:nvPr/>
        </p:nvSpPr>
        <p:spPr>
          <a:xfrm>
            <a:off x="304800" y="1104900"/>
            <a:ext cx="5692140" cy="2800767"/>
          </a:xfrm>
          <a:prstGeom prst="rect">
            <a:avLst/>
          </a:prstGeom>
          <a:noFill/>
        </p:spPr>
        <p:txBody>
          <a:bodyPr wrap="square" rtlCol="0">
            <a:spAutoFit/>
          </a:bodyPr>
          <a:lstStyle/>
          <a:p>
            <a:r>
              <a:rPr lang="en-US" sz="3200" dirty="0"/>
              <a:t>Linear Model by using Python</a:t>
            </a:r>
          </a:p>
          <a:p>
            <a:r>
              <a:rPr lang="en-US" dirty="0"/>
              <a:t>import </a:t>
            </a:r>
            <a:r>
              <a:rPr lang="en-US" dirty="0" err="1"/>
              <a:t>numpy</a:t>
            </a:r>
            <a:r>
              <a:rPr lang="en-US" dirty="0"/>
              <a:t> as np</a:t>
            </a:r>
          </a:p>
          <a:p>
            <a:r>
              <a:rPr lang="en-US" dirty="0"/>
              <a:t>from </a:t>
            </a:r>
            <a:r>
              <a:rPr lang="en-US" dirty="0" err="1"/>
              <a:t>scipy</a:t>
            </a:r>
            <a:r>
              <a:rPr lang="en-US" dirty="0"/>
              <a:t> import stats</a:t>
            </a:r>
          </a:p>
          <a:p>
            <a:r>
              <a:rPr lang="en-US" dirty="0"/>
              <a:t>x = </a:t>
            </a:r>
            <a:r>
              <a:rPr lang="en-US" dirty="0" err="1"/>
              <a:t>np.array</a:t>
            </a:r>
            <a:r>
              <a:rPr lang="en-US" dirty="0"/>
              <a:t>([10, 11, 12, 13, 14, 15, 16, 17, 18, 19])</a:t>
            </a:r>
          </a:p>
          <a:p>
            <a:r>
              <a:rPr lang="en-US" dirty="0"/>
              <a:t>y= </a:t>
            </a:r>
            <a:r>
              <a:rPr lang="en-US" dirty="0" err="1"/>
              <a:t>np.array</a:t>
            </a:r>
            <a:r>
              <a:rPr lang="en-US" dirty="0"/>
              <a:t>([2, 1, 4, 5, 8, 12, 18, 25, 96, 48])</a:t>
            </a:r>
          </a:p>
          <a:p>
            <a:r>
              <a:rPr lang="en-US" dirty="0"/>
              <a:t>slope, intercept, r, p, </a:t>
            </a:r>
            <a:r>
              <a:rPr lang="en-US" dirty="0" err="1"/>
              <a:t>std_err</a:t>
            </a:r>
            <a:r>
              <a:rPr lang="en-US" dirty="0"/>
              <a:t>= </a:t>
            </a:r>
            <a:r>
              <a:rPr lang="en-US" dirty="0" err="1"/>
              <a:t>stats.linregress</a:t>
            </a:r>
            <a:r>
              <a:rPr lang="en-US" dirty="0"/>
              <a:t>(x, y)</a:t>
            </a:r>
          </a:p>
          <a:p>
            <a:r>
              <a:rPr lang="en-US" dirty="0"/>
              <a:t>print(slope)</a:t>
            </a:r>
          </a:p>
          <a:p>
            <a:r>
              <a:rPr lang="en-US" dirty="0"/>
              <a:t>print(intercept)</a:t>
            </a:r>
          </a:p>
          <a:p>
            <a:r>
              <a:rPr lang="en-US" dirty="0"/>
              <a:t>print(r)</a:t>
            </a:r>
          </a:p>
        </p:txBody>
      </p:sp>
    </p:spTree>
    <p:extLst>
      <p:ext uri="{BB962C8B-B14F-4D97-AF65-F5344CB8AC3E}">
        <p14:creationId xmlns:p14="http://schemas.microsoft.com/office/powerpoint/2010/main" val="395943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Selected photo">
            <a:extLst>
              <a:ext uri="{FF2B5EF4-FFF2-40B4-BE49-F238E27FC236}">
                <a16:creationId xmlns:a16="http://schemas.microsoft.com/office/drawing/2014/main" id="{8D50DA95-F618-B22B-5DED-5E286A6AF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82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95A5E1-0E0B-CB19-64BA-5231E7B6AF85}"/>
              </a:ext>
            </a:extLst>
          </p:cNvPr>
          <p:cNvSpPr txBox="1"/>
          <p:nvPr/>
        </p:nvSpPr>
        <p:spPr>
          <a:xfrm>
            <a:off x="163901" y="69011"/>
            <a:ext cx="6814869" cy="2246769"/>
          </a:xfrm>
          <a:prstGeom prst="rect">
            <a:avLst/>
          </a:prstGeom>
          <a:noFill/>
        </p:spPr>
        <p:txBody>
          <a:bodyPr wrap="square" rtlCol="0">
            <a:spAutoFit/>
          </a:bodyPr>
          <a:lstStyle/>
          <a:p>
            <a:r>
              <a:rPr lang="en-US" sz="3200" u="sng" dirty="0"/>
              <a:t>Binomial distribution</a:t>
            </a:r>
          </a:p>
          <a:p>
            <a:r>
              <a:rPr lang="en-US" dirty="0"/>
              <a:t>The registration office claimed that 80% of all students are satisfied to the service. In order to test this claim, a random sample of 10 students is selected </a:t>
            </a:r>
          </a:p>
          <a:p>
            <a:pPr marL="342900" indent="-342900">
              <a:buAutoNum type="alphaLcPeriod"/>
            </a:pPr>
            <a:r>
              <a:rPr lang="en-US" dirty="0"/>
              <a:t>Find the probability that exactly 6 students are satisfy</a:t>
            </a:r>
          </a:p>
          <a:p>
            <a:pPr marL="342900" indent="-342900">
              <a:buAutoNum type="alphaLcPeriod"/>
            </a:pPr>
            <a:r>
              <a:rPr lang="en-US" dirty="0"/>
              <a:t>Find the probability that at least 7 students are satisfy </a:t>
            </a:r>
          </a:p>
          <a:p>
            <a:pPr marL="342900" indent="-342900">
              <a:buAutoNum type="alphaLcPeriod"/>
            </a:pPr>
            <a:r>
              <a:rPr lang="en-US" dirty="0"/>
              <a:t>Find the probability that 4 or less students are satisfy</a:t>
            </a:r>
          </a:p>
        </p:txBody>
      </p:sp>
      <p:sp>
        <p:nvSpPr>
          <p:cNvPr id="4" name="TextBox 3">
            <a:extLst>
              <a:ext uri="{FF2B5EF4-FFF2-40B4-BE49-F238E27FC236}">
                <a16:creationId xmlns:a16="http://schemas.microsoft.com/office/drawing/2014/main" id="{6F9DFDF3-760C-18A1-142C-9755907541BA}"/>
              </a:ext>
            </a:extLst>
          </p:cNvPr>
          <p:cNvSpPr txBox="1"/>
          <p:nvPr/>
        </p:nvSpPr>
        <p:spPr>
          <a:xfrm>
            <a:off x="7082287" y="176732"/>
            <a:ext cx="4822166" cy="2585323"/>
          </a:xfrm>
          <a:prstGeom prst="rect">
            <a:avLst/>
          </a:prstGeom>
          <a:noFill/>
        </p:spPr>
        <p:txBody>
          <a:bodyPr wrap="square" rtlCol="0">
            <a:spAutoFit/>
          </a:bodyPr>
          <a:lstStyle/>
          <a:p>
            <a:r>
              <a:rPr lang="en-US" dirty="0"/>
              <a:t># </a:t>
            </a:r>
            <a:r>
              <a:rPr lang="en-US" dirty="0" err="1"/>
              <a:t>binom.pmf</a:t>
            </a:r>
            <a:r>
              <a:rPr lang="en-US" dirty="0"/>
              <a:t>(x, n, p) </a:t>
            </a:r>
            <a:r>
              <a:rPr lang="en-US" dirty="0" err="1"/>
              <a:t>binom.cdf</a:t>
            </a:r>
            <a:r>
              <a:rPr lang="en-US" dirty="0"/>
              <a:t>(x, n, p) </a:t>
            </a:r>
          </a:p>
          <a:p>
            <a:r>
              <a:rPr lang="en-US" dirty="0"/>
              <a:t>from </a:t>
            </a:r>
            <a:r>
              <a:rPr lang="en-US" dirty="0" err="1"/>
              <a:t>scipy.stats</a:t>
            </a:r>
            <a:r>
              <a:rPr lang="en-US" dirty="0"/>
              <a:t> import </a:t>
            </a:r>
            <a:r>
              <a:rPr lang="en-US" dirty="0" err="1"/>
              <a:t>binom</a:t>
            </a:r>
            <a:endParaRPr lang="en-US" dirty="0"/>
          </a:p>
          <a:p>
            <a:endParaRPr lang="en-US" dirty="0"/>
          </a:p>
          <a:p>
            <a:r>
              <a:rPr lang="en-US" dirty="0"/>
              <a:t>binom_question_2_a = </a:t>
            </a:r>
            <a:r>
              <a:rPr lang="en-US" dirty="0" err="1"/>
              <a:t>binom.pmf</a:t>
            </a:r>
            <a:r>
              <a:rPr lang="en-US" dirty="0"/>
              <a:t>(6,10,0.8)</a:t>
            </a:r>
          </a:p>
          <a:p>
            <a:r>
              <a:rPr lang="en-US" dirty="0"/>
              <a:t>print (binom_question_2_a)</a:t>
            </a:r>
          </a:p>
          <a:p>
            <a:r>
              <a:rPr lang="en-US" dirty="0"/>
              <a:t>binom_question_2_b = 1 - </a:t>
            </a:r>
            <a:r>
              <a:rPr lang="en-US" dirty="0" err="1"/>
              <a:t>binom.cdf</a:t>
            </a:r>
            <a:r>
              <a:rPr lang="en-US" dirty="0"/>
              <a:t>(6,10,0.8)</a:t>
            </a:r>
          </a:p>
          <a:p>
            <a:r>
              <a:rPr lang="en-US" dirty="0"/>
              <a:t>print (binom_question_2_b)</a:t>
            </a:r>
          </a:p>
          <a:p>
            <a:r>
              <a:rPr lang="en-US" dirty="0"/>
              <a:t>binom_question_2_c = </a:t>
            </a:r>
            <a:r>
              <a:rPr lang="en-US" dirty="0" err="1"/>
              <a:t>binom.cdf</a:t>
            </a:r>
            <a:r>
              <a:rPr lang="en-US" dirty="0"/>
              <a:t>(4,10,0.8)</a:t>
            </a:r>
          </a:p>
          <a:p>
            <a:r>
              <a:rPr lang="en-US" dirty="0"/>
              <a:t>print (binom_question_2_c)</a:t>
            </a:r>
          </a:p>
        </p:txBody>
      </p:sp>
      <p:cxnSp>
        <p:nvCxnSpPr>
          <p:cNvPr id="6" name="Straight Connector 5">
            <a:extLst>
              <a:ext uri="{FF2B5EF4-FFF2-40B4-BE49-F238E27FC236}">
                <a16:creationId xmlns:a16="http://schemas.microsoft.com/office/drawing/2014/main" id="{F4FCB15C-89A4-9339-A1D6-46C74F2C9D66}"/>
              </a:ext>
            </a:extLst>
          </p:cNvPr>
          <p:cNvCxnSpPr/>
          <p:nvPr/>
        </p:nvCxnSpPr>
        <p:spPr>
          <a:xfrm>
            <a:off x="0" y="3286665"/>
            <a:ext cx="12192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0CFC6D1-0BA3-D51A-9C29-1A7EB1D1CB1B}"/>
              </a:ext>
            </a:extLst>
          </p:cNvPr>
          <p:cNvSpPr txBox="1"/>
          <p:nvPr/>
        </p:nvSpPr>
        <p:spPr>
          <a:xfrm>
            <a:off x="0" y="3429000"/>
            <a:ext cx="6096000" cy="2800767"/>
          </a:xfrm>
          <a:prstGeom prst="rect">
            <a:avLst/>
          </a:prstGeom>
          <a:noFill/>
        </p:spPr>
        <p:txBody>
          <a:bodyPr wrap="square" rtlCol="0">
            <a:spAutoFit/>
          </a:bodyPr>
          <a:lstStyle/>
          <a:p>
            <a:r>
              <a:rPr lang="en-US" sz="3200" u="sng" dirty="0"/>
              <a:t>Poisson distribution</a:t>
            </a:r>
            <a:endParaRPr lang="en-US" u="sng" dirty="0"/>
          </a:p>
          <a:p>
            <a:r>
              <a:rPr lang="en-US" dirty="0"/>
              <a:t>A retail store claimed that the average number of customers will enter to the store at 5 customers per hour. </a:t>
            </a:r>
          </a:p>
          <a:p>
            <a:pPr marL="342900" indent="-342900">
              <a:buAutoNum type="alphaLcPeriod"/>
            </a:pPr>
            <a:r>
              <a:rPr lang="en-US" dirty="0"/>
              <a:t>Find the probability that 3 customers will enter to the store in 1 hour </a:t>
            </a:r>
          </a:p>
          <a:p>
            <a:pPr marL="342900" indent="-342900">
              <a:buAutoNum type="alphaLcPeriod"/>
            </a:pPr>
            <a:r>
              <a:rPr lang="en-US" dirty="0"/>
              <a:t>Find the probability that at most 10 customers will enter to the store in 1 hour </a:t>
            </a:r>
          </a:p>
          <a:p>
            <a:pPr marL="342900" indent="-342900">
              <a:buAutoNum type="alphaLcPeriod"/>
            </a:pPr>
            <a:r>
              <a:rPr lang="en-US" dirty="0"/>
              <a:t>Find the probability that no customers will enter to the store in 30 minute</a:t>
            </a:r>
          </a:p>
        </p:txBody>
      </p:sp>
      <p:sp>
        <p:nvSpPr>
          <p:cNvPr id="8" name="TextBox 7">
            <a:extLst>
              <a:ext uri="{FF2B5EF4-FFF2-40B4-BE49-F238E27FC236}">
                <a16:creationId xmlns:a16="http://schemas.microsoft.com/office/drawing/2014/main" id="{2ACAC3B3-B47D-F167-34B4-D07F92BA3F82}"/>
              </a:ext>
            </a:extLst>
          </p:cNvPr>
          <p:cNvSpPr txBox="1"/>
          <p:nvPr/>
        </p:nvSpPr>
        <p:spPr>
          <a:xfrm>
            <a:off x="7090915" y="3929332"/>
            <a:ext cx="4951560" cy="2585323"/>
          </a:xfrm>
          <a:prstGeom prst="rect">
            <a:avLst/>
          </a:prstGeom>
          <a:noFill/>
        </p:spPr>
        <p:txBody>
          <a:bodyPr wrap="square" rtlCol="0">
            <a:spAutoFit/>
          </a:bodyPr>
          <a:lstStyle/>
          <a:p>
            <a:r>
              <a:rPr lang="fr-FR" dirty="0"/>
              <a:t># </a:t>
            </a:r>
            <a:r>
              <a:rPr lang="fr-FR" dirty="0" err="1"/>
              <a:t>poisson.pmf</a:t>
            </a:r>
            <a:r>
              <a:rPr lang="fr-FR" dirty="0"/>
              <a:t>(x, n) </a:t>
            </a:r>
            <a:r>
              <a:rPr lang="fr-FR" dirty="0" err="1"/>
              <a:t>poisson.cdf</a:t>
            </a:r>
            <a:r>
              <a:rPr lang="fr-FR" dirty="0"/>
              <a:t>(x, n) </a:t>
            </a:r>
            <a:endParaRPr lang="en-US" dirty="0"/>
          </a:p>
          <a:p>
            <a:r>
              <a:rPr lang="en-US" dirty="0"/>
              <a:t>from </a:t>
            </a:r>
            <a:r>
              <a:rPr lang="en-US" dirty="0" err="1"/>
              <a:t>scipy.stats</a:t>
            </a:r>
            <a:r>
              <a:rPr lang="en-US" dirty="0"/>
              <a:t> import </a:t>
            </a:r>
            <a:r>
              <a:rPr lang="en-US" dirty="0" err="1"/>
              <a:t>poisson</a:t>
            </a:r>
            <a:endParaRPr lang="en-US" dirty="0"/>
          </a:p>
          <a:p>
            <a:endParaRPr lang="fr-FR" dirty="0"/>
          </a:p>
          <a:p>
            <a:r>
              <a:rPr lang="fr-FR" dirty="0"/>
              <a:t>Poisson_question_2_a = </a:t>
            </a:r>
            <a:r>
              <a:rPr lang="fr-FR" dirty="0" err="1"/>
              <a:t>poisson.pmf</a:t>
            </a:r>
            <a:r>
              <a:rPr lang="fr-FR" dirty="0"/>
              <a:t>(3,5)</a:t>
            </a:r>
          </a:p>
          <a:p>
            <a:r>
              <a:rPr lang="fr-FR" dirty="0" err="1"/>
              <a:t>print</a:t>
            </a:r>
            <a:r>
              <a:rPr lang="fr-FR" dirty="0"/>
              <a:t>(Poisson_question_2_a)</a:t>
            </a:r>
          </a:p>
          <a:p>
            <a:r>
              <a:rPr lang="fr-FR" dirty="0"/>
              <a:t>Poisson_question_2_b = </a:t>
            </a:r>
            <a:r>
              <a:rPr lang="fr-FR" dirty="0" err="1"/>
              <a:t>poisson.cdf</a:t>
            </a:r>
            <a:r>
              <a:rPr lang="fr-FR" dirty="0"/>
              <a:t>(10,5)</a:t>
            </a:r>
          </a:p>
          <a:p>
            <a:r>
              <a:rPr lang="fr-FR" dirty="0" err="1"/>
              <a:t>print</a:t>
            </a:r>
            <a:r>
              <a:rPr lang="fr-FR" dirty="0"/>
              <a:t>(Poisson_question_2_b)</a:t>
            </a:r>
          </a:p>
          <a:p>
            <a:r>
              <a:rPr lang="fr-FR" dirty="0"/>
              <a:t>Poisson_question_2_c = </a:t>
            </a:r>
            <a:r>
              <a:rPr lang="fr-FR" dirty="0" err="1"/>
              <a:t>poisson.pmf</a:t>
            </a:r>
            <a:r>
              <a:rPr lang="fr-FR" dirty="0"/>
              <a:t>(0,2.5)</a:t>
            </a:r>
          </a:p>
          <a:p>
            <a:r>
              <a:rPr lang="fr-FR" dirty="0" err="1"/>
              <a:t>print</a:t>
            </a:r>
            <a:r>
              <a:rPr lang="fr-FR" dirty="0"/>
              <a:t>(Poisson_question_2_c)</a:t>
            </a:r>
          </a:p>
        </p:txBody>
      </p:sp>
      <p:cxnSp>
        <p:nvCxnSpPr>
          <p:cNvPr id="10" name="Straight Connector 9">
            <a:extLst>
              <a:ext uri="{FF2B5EF4-FFF2-40B4-BE49-F238E27FC236}">
                <a16:creationId xmlns:a16="http://schemas.microsoft.com/office/drawing/2014/main" id="{C045D48B-3F8F-CEDA-B658-F9557EFDE141}"/>
              </a:ext>
            </a:extLst>
          </p:cNvPr>
          <p:cNvCxnSpPr>
            <a:cxnSpLocks/>
          </p:cNvCxnSpPr>
          <p:nvPr/>
        </p:nvCxnSpPr>
        <p:spPr>
          <a:xfrm>
            <a:off x="6875253" y="-69011"/>
            <a:ext cx="0" cy="685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115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DC8C05-0FDB-46C3-98B8-209DBF1EFE78}"/>
              </a:ext>
            </a:extLst>
          </p:cNvPr>
          <p:cNvSpPr txBox="1"/>
          <p:nvPr/>
        </p:nvSpPr>
        <p:spPr>
          <a:xfrm>
            <a:off x="374074" y="282632"/>
            <a:ext cx="7971905" cy="2800767"/>
          </a:xfrm>
          <a:prstGeom prst="rect">
            <a:avLst/>
          </a:prstGeom>
          <a:noFill/>
        </p:spPr>
        <p:txBody>
          <a:bodyPr wrap="square" rtlCol="0">
            <a:spAutoFit/>
          </a:bodyPr>
          <a:lstStyle/>
          <a:p>
            <a:r>
              <a:rPr lang="en-US" sz="3200" dirty="0"/>
              <a:t>Uniform distribution</a:t>
            </a:r>
            <a:r>
              <a:rPr lang="en-US" dirty="0"/>
              <a:t> –Python</a:t>
            </a:r>
          </a:p>
          <a:p>
            <a:r>
              <a:rPr lang="en-US" dirty="0" err="1"/>
              <a:t>uniform.cdf</a:t>
            </a:r>
            <a:r>
              <a:rPr lang="en-US" dirty="0"/>
              <a:t>( x , location , interval)</a:t>
            </a:r>
          </a:p>
          <a:p>
            <a:r>
              <a:rPr lang="en-US" dirty="0"/>
              <a:t>Example: The weight of a certain species of frog is uniformly distributed between 15 and 25 grams. What is the probability that the frog weight between 17 and 19 grams?</a:t>
            </a:r>
          </a:p>
          <a:p>
            <a:r>
              <a:rPr lang="en-US" dirty="0"/>
              <a:t>from </a:t>
            </a:r>
            <a:r>
              <a:rPr lang="en-US" dirty="0" err="1"/>
              <a:t>scipy.stats</a:t>
            </a:r>
            <a:r>
              <a:rPr lang="en-US" dirty="0"/>
              <a:t> import uniform</a:t>
            </a:r>
          </a:p>
          <a:p>
            <a:r>
              <a:rPr lang="en-US" dirty="0"/>
              <a:t>x1 = </a:t>
            </a:r>
            <a:r>
              <a:rPr lang="en-US" dirty="0" err="1"/>
              <a:t>uniform.cdf</a:t>
            </a:r>
            <a:r>
              <a:rPr lang="en-US" dirty="0"/>
              <a:t>(17, 15, 10)</a:t>
            </a:r>
          </a:p>
          <a:p>
            <a:r>
              <a:rPr lang="en-US" dirty="0"/>
              <a:t>x2 = </a:t>
            </a:r>
            <a:r>
              <a:rPr lang="en-US" dirty="0" err="1"/>
              <a:t>uniform.cdf</a:t>
            </a:r>
            <a:r>
              <a:rPr lang="en-US" dirty="0"/>
              <a:t>(19, 15, 10)</a:t>
            </a:r>
          </a:p>
          <a:p>
            <a:r>
              <a:rPr lang="en-US" dirty="0"/>
              <a:t>prob = x2 -x1; print(prob)</a:t>
            </a:r>
          </a:p>
        </p:txBody>
      </p:sp>
      <p:sp>
        <p:nvSpPr>
          <p:cNvPr id="5" name="TextBox 4">
            <a:extLst>
              <a:ext uri="{FF2B5EF4-FFF2-40B4-BE49-F238E27FC236}">
                <a16:creationId xmlns:a16="http://schemas.microsoft.com/office/drawing/2014/main" id="{BB8FAC0E-7173-4018-9C59-EC7FE684BE6D}"/>
              </a:ext>
            </a:extLst>
          </p:cNvPr>
          <p:cNvSpPr txBox="1"/>
          <p:nvPr/>
        </p:nvSpPr>
        <p:spPr>
          <a:xfrm>
            <a:off x="374074" y="3314700"/>
            <a:ext cx="7797337" cy="2523768"/>
          </a:xfrm>
          <a:prstGeom prst="rect">
            <a:avLst/>
          </a:prstGeom>
          <a:noFill/>
        </p:spPr>
        <p:txBody>
          <a:bodyPr wrap="square" rtlCol="0">
            <a:spAutoFit/>
          </a:bodyPr>
          <a:lstStyle/>
          <a:p>
            <a:r>
              <a:rPr lang="en-US" sz="3200" dirty="0" err="1"/>
              <a:t>norm.cdf</a:t>
            </a:r>
            <a:r>
              <a:rPr lang="en-US" dirty="0"/>
              <a:t>( x , mean , standard deviation)</a:t>
            </a:r>
          </a:p>
          <a:p>
            <a:r>
              <a:rPr lang="en-US" dirty="0"/>
              <a:t>Example: Finding the proportion of self-employed who work between 50 and 70 hours a week. Assume time is normally distributed with mean at 45 hours and standard deviation at 15 hours.</a:t>
            </a:r>
          </a:p>
          <a:p>
            <a:r>
              <a:rPr lang="en-US" dirty="0"/>
              <a:t>from </a:t>
            </a:r>
            <a:r>
              <a:rPr lang="en-US" dirty="0" err="1"/>
              <a:t>scipy.stats</a:t>
            </a:r>
            <a:r>
              <a:rPr lang="en-US" dirty="0"/>
              <a:t> import norm</a:t>
            </a:r>
          </a:p>
          <a:p>
            <a:r>
              <a:rPr lang="en-US" dirty="0"/>
              <a:t>x1 = </a:t>
            </a:r>
            <a:r>
              <a:rPr lang="en-US" dirty="0" err="1"/>
              <a:t>norm.cdf</a:t>
            </a:r>
            <a:r>
              <a:rPr lang="en-US" dirty="0"/>
              <a:t>(50, 45, 15)</a:t>
            </a:r>
          </a:p>
          <a:p>
            <a:r>
              <a:rPr lang="en-US" dirty="0"/>
              <a:t>x2 = </a:t>
            </a:r>
            <a:r>
              <a:rPr lang="en-US" dirty="0" err="1"/>
              <a:t>norm.cdf</a:t>
            </a:r>
            <a:r>
              <a:rPr lang="en-US" dirty="0"/>
              <a:t>(70, 45, 15)</a:t>
            </a:r>
          </a:p>
          <a:p>
            <a:r>
              <a:rPr lang="en-US" dirty="0"/>
              <a:t>prob = x2 -x1; print(prob)</a:t>
            </a:r>
          </a:p>
        </p:txBody>
      </p:sp>
    </p:spTree>
    <p:extLst>
      <p:ext uri="{BB962C8B-B14F-4D97-AF65-F5344CB8AC3E}">
        <p14:creationId xmlns:p14="http://schemas.microsoft.com/office/powerpoint/2010/main" val="404077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02D6D5-C878-4811-9101-B9D3356F436E}"/>
              </a:ext>
            </a:extLst>
          </p:cNvPr>
          <p:cNvSpPr txBox="1"/>
          <p:nvPr/>
        </p:nvSpPr>
        <p:spPr>
          <a:xfrm>
            <a:off x="345572" y="3756165"/>
            <a:ext cx="6169528" cy="2585323"/>
          </a:xfrm>
          <a:prstGeom prst="rect">
            <a:avLst/>
          </a:prstGeom>
          <a:noFill/>
        </p:spPr>
        <p:txBody>
          <a:bodyPr wrap="square" rtlCol="0">
            <a:spAutoFit/>
          </a:bodyPr>
          <a:lstStyle/>
          <a:p>
            <a:r>
              <a:rPr lang="en-US" dirty="0"/>
              <a:t>data = [25, 30, 35, 40, 45, 50]</a:t>
            </a:r>
          </a:p>
          <a:p>
            <a:r>
              <a:rPr lang="en-US" dirty="0"/>
              <a:t>weights = [8, 4, 3, 4, 5, 6]</a:t>
            </a:r>
          </a:p>
          <a:p>
            <a:r>
              <a:rPr lang="en-US" dirty="0"/>
              <a:t>import math</a:t>
            </a:r>
          </a:p>
          <a:p>
            <a:r>
              <a:rPr lang="en-US" dirty="0"/>
              <a:t>import </a:t>
            </a:r>
            <a:r>
              <a:rPr lang="en-US" dirty="0" err="1"/>
              <a:t>numpy</a:t>
            </a:r>
            <a:r>
              <a:rPr lang="en-US" dirty="0"/>
              <a:t> as np</a:t>
            </a:r>
          </a:p>
          <a:p>
            <a:r>
              <a:rPr lang="en-US" dirty="0"/>
              <a:t>def </a:t>
            </a:r>
            <a:r>
              <a:rPr lang="en-US" dirty="0" err="1"/>
              <a:t>weighted_avg_and_std</a:t>
            </a:r>
            <a:r>
              <a:rPr lang="en-US" dirty="0"/>
              <a:t>(data, weights):</a:t>
            </a:r>
          </a:p>
          <a:p>
            <a:r>
              <a:rPr lang="en-US" dirty="0"/>
              <a:t>        average = </a:t>
            </a:r>
            <a:r>
              <a:rPr lang="en-US" dirty="0" err="1"/>
              <a:t>np.average</a:t>
            </a:r>
            <a:r>
              <a:rPr lang="en-US" dirty="0"/>
              <a:t>(data, weights=weights)</a:t>
            </a:r>
          </a:p>
          <a:p>
            <a:r>
              <a:rPr lang="en-US" dirty="0"/>
              <a:t>        variance = </a:t>
            </a:r>
            <a:r>
              <a:rPr lang="en-US" dirty="0" err="1"/>
              <a:t>np.average</a:t>
            </a:r>
            <a:r>
              <a:rPr lang="en-US" dirty="0"/>
              <a:t>((data -average)**2,weights=weights)</a:t>
            </a:r>
          </a:p>
          <a:p>
            <a:r>
              <a:rPr lang="en-US" dirty="0"/>
              <a:t>return(</a:t>
            </a:r>
            <a:r>
              <a:rPr lang="en-US" dirty="0" err="1"/>
              <a:t>average,math.sqrt</a:t>
            </a:r>
            <a:r>
              <a:rPr lang="en-US" dirty="0"/>
              <a:t>(variance))</a:t>
            </a:r>
            <a:br>
              <a:rPr lang="en-US" dirty="0"/>
            </a:br>
            <a:r>
              <a:rPr lang="en-US" dirty="0"/>
              <a:t>print(</a:t>
            </a:r>
            <a:r>
              <a:rPr lang="en-US" dirty="0" err="1"/>
              <a:t>weighted_avg_and_std</a:t>
            </a:r>
            <a:r>
              <a:rPr lang="en-US" dirty="0"/>
              <a:t>(data, weights))</a:t>
            </a:r>
          </a:p>
        </p:txBody>
      </p:sp>
      <p:sp>
        <p:nvSpPr>
          <p:cNvPr id="3" name="TextBox 2">
            <a:extLst>
              <a:ext uri="{FF2B5EF4-FFF2-40B4-BE49-F238E27FC236}">
                <a16:creationId xmlns:a16="http://schemas.microsoft.com/office/drawing/2014/main" id="{D7403BB7-998C-48BA-BAFF-6FFDAB9940D4}"/>
              </a:ext>
            </a:extLst>
          </p:cNvPr>
          <p:cNvSpPr txBox="1"/>
          <p:nvPr/>
        </p:nvSpPr>
        <p:spPr>
          <a:xfrm>
            <a:off x="345572" y="224124"/>
            <a:ext cx="5266706" cy="584775"/>
          </a:xfrm>
          <a:prstGeom prst="rect">
            <a:avLst/>
          </a:prstGeom>
          <a:noFill/>
        </p:spPr>
        <p:txBody>
          <a:bodyPr wrap="square" rtlCol="0">
            <a:spAutoFit/>
          </a:bodyPr>
          <a:lstStyle/>
          <a:p>
            <a:r>
              <a:rPr lang="en-US" sz="3200" dirty="0"/>
              <a:t>Weighted mean and variance</a:t>
            </a:r>
          </a:p>
        </p:txBody>
      </p:sp>
      <p:sp>
        <p:nvSpPr>
          <p:cNvPr id="4" name="TextBox 3">
            <a:extLst>
              <a:ext uri="{FF2B5EF4-FFF2-40B4-BE49-F238E27FC236}">
                <a16:creationId xmlns:a16="http://schemas.microsoft.com/office/drawing/2014/main" id="{6F1A0A38-2308-4791-BFB7-352738B61918}"/>
              </a:ext>
            </a:extLst>
          </p:cNvPr>
          <p:cNvSpPr txBox="1"/>
          <p:nvPr/>
        </p:nvSpPr>
        <p:spPr>
          <a:xfrm>
            <a:off x="345572" y="1030777"/>
            <a:ext cx="7059946" cy="369332"/>
          </a:xfrm>
          <a:prstGeom prst="rect">
            <a:avLst/>
          </a:prstGeom>
          <a:noFill/>
        </p:spPr>
        <p:txBody>
          <a:bodyPr wrap="none" rtlCol="0">
            <a:spAutoFit/>
          </a:bodyPr>
          <a:lstStyle/>
          <a:p>
            <a:r>
              <a:rPr lang="en-US" dirty="0"/>
              <a:t>Suppose the quiz score of 30 students are collected as the following table</a:t>
            </a:r>
          </a:p>
        </p:txBody>
      </p:sp>
      <p:sp>
        <p:nvSpPr>
          <p:cNvPr id="5" name="TextBox 4">
            <a:extLst>
              <a:ext uri="{FF2B5EF4-FFF2-40B4-BE49-F238E27FC236}">
                <a16:creationId xmlns:a16="http://schemas.microsoft.com/office/drawing/2014/main" id="{B47D06C4-24C2-462F-B00A-95E881E29487}"/>
              </a:ext>
            </a:extLst>
          </p:cNvPr>
          <p:cNvSpPr txBox="1"/>
          <p:nvPr/>
        </p:nvSpPr>
        <p:spPr>
          <a:xfrm>
            <a:off x="345572" y="3386833"/>
            <a:ext cx="6107776" cy="369332"/>
          </a:xfrm>
          <a:prstGeom prst="rect">
            <a:avLst/>
          </a:prstGeom>
          <a:noFill/>
        </p:spPr>
        <p:txBody>
          <a:bodyPr wrap="square" rtlCol="0">
            <a:spAutoFit/>
          </a:bodyPr>
          <a:lstStyle/>
          <a:p>
            <a:r>
              <a:rPr lang="en-US" dirty="0"/>
              <a:t>Find the average and standard deviation of 30 students</a:t>
            </a:r>
          </a:p>
        </p:txBody>
      </p:sp>
      <p:graphicFrame>
        <p:nvGraphicFramePr>
          <p:cNvPr id="8" name="Diagram 7">
            <a:extLst>
              <a:ext uri="{FF2B5EF4-FFF2-40B4-BE49-F238E27FC236}">
                <a16:creationId xmlns:a16="http://schemas.microsoft.com/office/drawing/2014/main" id="{B1F1647B-F5B8-4A66-92F6-DE8B8E05B9A3}"/>
              </a:ext>
            </a:extLst>
          </p:cNvPr>
          <p:cNvGraphicFramePr/>
          <p:nvPr>
            <p:extLst>
              <p:ext uri="{D42A27DB-BD31-4B8C-83A1-F6EECF244321}">
                <p14:modId xmlns:p14="http://schemas.microsoft.com/office/powerpoint/2010/main" val="4283280853"/>
              </p:ext>
            </p:extLst>
          </p:nvPr>
        </p:nvGraphicFramePr>
        <p:xfrm>
          <a:off x="2057994" y="1529543"/>
          <a:ext cx="3021083" cy="1635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520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AA1702-4BB0-4B4C-A2A4-D2F35D727BBA}"/>
              </a:ext>
            </a:extLst>
          </p:cNvPr>
          <p:cNvSpPr txBox="1"/>
          <p:nvPr/>
        </p:nvSpPr>
        <p:spPr>
          <a:xfrm>
            <a:off x="277585" y="114300"/>
            <a:ext cx="4804392" cy="584775"/>
          </a:xfrm>
          <a:prstGeom prst="rect">
            <a:avLst/>
          </a:prstGeom>
          <a:noFill/>
        </p:spPr>
        <p:txBody>
          <a:bodyPr wrap="none" rtlCol="0">
            <a:spAutoFit/>
          </a:bodyPr>
          <a:lstStyle/>
          <a:p>
            <a:r>
              <a:rPr lang="en-US" sz="3200" dirty="0"/>
              <a:t>Central Limit Theorem code</a:t>
            </a:r>
          </a:p>
        </p:txBody>
      </p:sp>
      <p:sp>
        <p:nvSpPr>
          <p:cNvPr id="3" name="TextBox 2">
            <a:extLst>
              <a:ext uri="{FF2B5EF4-FFF2-40B4-BE49-F238E27FC236}">
                <a16:creationId xmlns:a16="http://schemas.microsoft.com/office/drawing/2014/main" id="{F575A253-EBF4-4F5E-9602-E1F572F909CA}"/>
              </a:ext>
            </a:extLst>
          </p:cNvPr>
          <p:cNvSpPr txBox="1"/>
          <p:nvPr/>
        </p:nvSpPr>
        <p:spPr>
          <a:xfrm>
            <a:off x="4079298" y="959738"/>
            <a:ext cx="2005357" cy="1200329"/>
          </a:xfrm>
          <a:prstGeom prst="rect">
            <a:avLst/>
          </a:prstGeom>
          <a:noFill/>
        </p:spPr>
        <p:txBody>
          <a:bodyPr wrap="none" rtlCol="0">
            <a:spAutoFit/>
          </a:bodyPr>
          <a:lstStyle/>
          <a:p>
            <a:r>
              <a:rPr lang="en-US" dirty="0"/>
              <a:t>Question</a:t>
            </a:r>
          </a:p>
          <a:p>
            <a:r>
              <a:rPr lang="en-US" dirty="0"/>
              <a:t>Population = 10000</a:t>
            </a:r>
          </a:p>
          <a:p>
            <a:r>
              <a:rPr lang="en-US" dirty="0"/>
              <a:t>Sample = 100</a:t>
            </a:r>
          </a:p>
          <a:p>
            <a:r>
              <a:rPr lang="en-US" dirty="0"/>
              <a:t>Sample size = 1</a:t>
            </a:r>
          </a:p>
        </p:txBody>
      </p:sp>
      <p:sp>
        <p:nvSpPr>
          <p:cNvPr id="4" name="TextBox 3">
            <a:extLst>
              <a:ext uri="{FF2B5EF4-FFF2-40B4-BE49-F238E27FC236}">
                <a16:creationId xmlns:a16="http://schemas.microsoft.com/office/drawing/2014/main" id="{9D070D39-B943-4585-9CE7-AE1A53DCD849}"/>
              </a:ext>
            </a:extLst>
          </p:cNvPr>
          <p:cNvSpPr txBox="1"/>
          <p:nvPr/>
        </p:nvSpPr>
        <p:spPr>
          <a:xfrm>
            <a:off x="277585" y="2481942"/>
            <a:ext cx="4804393" cy="3416320"/>
          </a:xfrm>
          <a:prstGeom prst="rect">
            <a:avLst/>
          </a:prstGeom>
          <a:noFill/>
        </p:spPr>
        <p:txBody>
          <a:bodyPr wrap="square" rtlCol="0">
            <a:spAutoFit/>
          </a:bodyPr>
          <a:lstStyle/>
          <a:p>
            <a:r>
              <a:rPr lang="en-US" dirty="0"/>
              <a:t>import </a:t>
            </a:r>
            <a:r>
              <a:rPr lang="en-US" dirty="0" err="1"/>
              <a:t>numpy.random</a:t>
            </a:r>
            <a:r>
              <a:rPr lang="en-US" dirty="0"/>
              <a:t> as np</a:t>
            </a:r>
          </a:p>
          <a:p>
            <a:r>
              <a:rPr lang="en-US" dirty="0"/>
              <a:t>import seaborn as </a:t>
            </a:r>
            <a:r>
              <a:rPr lang="en-US" dirty="0" err="1"/>
              <a:t>sns</a:t>
            </a:r>
            <a:endParaRPr lang="en-US" dirty="0"/>
          </a:p>
          <a:p>
            <a:r>
              <a:rPr lang="en-US" dirty="0"/>
              <a:t>import </a:t>
            </a:r>
            <a:r>
              <a:rPr lang="en-US" dirty="0" err="1"/>
              <a:t>matplotlib.pyplotas</a:t>
            </a:r>
            <a:r>
              <a:rPr lang="en-US" dirty="0"/>
              <a:t> </a:t>
            </a:r>
            <a:r>
              <a:rPr lang="en-US" dirty="0" err="1"/>
              <a:t>plt</a:t>
            </a:r>
            <a:endParaRPr lang="en-US" dirty="0"/>
          </a:p>
          <a:p>
            <a:r>
              <a:rPr lang="en-US" dirty="0" err="1"/>
              <a:t>population_size</a:t>
            </a:r>
            <a:r>
              <a:rPr lang="en-US" dirty="0"/>
              <a:t>= 10000</a:t>
            </a:r>
          </a:p>
          <a:p>
            <a:r>
              <a:rPr lang="en-US" dirty="0"/>
              <a:t>Population = </a:t>
            </a:r>
            <a:r>
              <a:rPr lang="en-US" dirty="0" err="1"/>
              <a:t>np.random</a:t>
            </a:r>
            <a:r>
              <a:rPr lang="en-US" dirty="0"/>
              <a:t>(10000)</a:t>
            </a:r>
          </a:p>
          <a:p>
            <a:r>
              <a:rPr lang="en-US" dirty="0" err="1"/>
              <a:t>number_of_sample</a:t>
            </a:r>
            <a:r>
              <a:rPr lang="en-US" dirty="0"/>
              <a:t>= 100</a:t>
            </a:r>
          </a:p>
          <a:p>
            <a:r>
              <a:rPr lang="en-US" dirty="0" err="1"/>
              <a:t>sample_means</a:t>
            </a:r>
            <a:r>
              <a:rPr lang="en-US" dirty="0"/>
              <a:t>= </a:t>
            </a:r>
            <a:r>
              <a:rPr lang="en-US" dirty="0" err="1"/>
              <a:t>np.rand</a:t>
            </a:r>
            <a:r>
              <a:rPr lang="en-US" dirty="0"/>
              <a:t>(</a:t>
            </a:r>
            <a:r>
              <a:rPr lang="en-US" dirty="0" err="1"/>
              <a:t>number_of_sample</a:t>
            </a:r>
            <a:r>
              <a:rPr lang="en-US" dirty="0"/>
              <a:t>)</a:t>
            </a:r>
          </a:p>
          <a:p>
            <a:r>
              <a:rPr lang="en-US" dirty="0" err="1"/>
              <a:t>sample_size</a:t>
            </a:r>
            <a:r>
              <a:rPr lang="en-US" dirty="0"/>
              <a:t>= 1</a:t>
            </a:r>
          </a:p>
          <a:p>
            <a:r>
              <a:rPr lang="en-US" dirty="0"/>
              <a:t>c = </a:t>
            </a:r>
            <a:r>
              <a:rPr lang="en-US" dirty="0" err="1"/>
              <a:t>np.rand</a:t>
            </a:r>
            <a:r>
              <a:rPr lang="en-US" dirty="0"/>
              <a:t>(</a:t>
            </a:r>
            <a:r>
              <a:rPr lang="en-US" dirty="0" err="1"/>
              <a:t>number_of_sample</a:t>
            </a:r>
            <a:r>
              <a:rPr lang="en-US" dirty="0"/>
              <a:t>)</a:t>
            </a:r>
          </a:p>
          <a:p>
            <a:r>
              <a:rPr lang="en-US" dirty="0"/>
              <a:t>for </a:t>
            </a:r>
            <a:r>
              <a:rPr lang="en-US" dirty="0" err="1"/>
              <a:t>i</a:t>
            </a:r>
            <a:r>
              <a:rPr lang="en-US" dirty="0"/>
              <a:t> in range(0, </a:t>
            </a:r>
            <a:r>
              <a:rPr lang="en-US" dirty="0" err="1"/>
              <a:t>number_of_sample</a:t>
            </a:r>
            <a:r>
              <a:rPr lang="en-US" dirty="0"/>
              <a:t>):</a:t>
            </a:r>
          </a:p>
          <a:p>
            <a:r>
              <a:rPr lang="en-US" dirty="0"/>
              <a:t>      c = </a:t>
            </a:r>
            <a:r>
              <a:rPr lang="en-US" dirty="0" err="1"/>
              <a:t>np.randint</a:t>
            </a:r>
            <a:r>
              <a:rPr lang="en-US" dirty="0"/>
              <a:t>(1,population_size, </a:t>
            </a:r>
            <a:r>
              <a:rPr lang="en-US" dirty="0" err="1"/>
              <a:t>sample_size</a:t>
            </a:r>
            <a:r>
              <a:rPr lang="en-US" dirty="0"/>
              <a:t>)</a:t>
            </a:r>
          </a:p>
          <a:p>
            <a:r>
              <a:rPr lang="en-US" dirty="0"/>
              <a:t>      </a:t>
            </a:r>
            <a:r>
              <a:rPr lang="en-US" dirty="0" err="1"/>
              <a:t>sample_means</a:t>
            </a:r>
            <a:r>
              <a:rPr lang="en-US" dirty="0"/>
              <a:t>[</a:t>
            </a:r>
            <a:r>
              <a:rPr lang="en-US" dirty="0" err="1"/>
              <a:t>i</a:t>
            </a:r>
            <a:r>
              <a:rPr lang="en-US" dirty="0"/>
              <a:t>] = population[c].mean()</a:t>
            </a:r>
          </a:p>
        </p:txBody>
      </p:sp>
      <p:sp>
        <p:nvSpPr>
          <p:cNvPr id="5" name="TextBox 4">
            <a:extLst>
              <a:ext uri="{FF2B5EF4-FFF2-40B4-BE49-F238E27FC236}">
                <a16:creationId xmlns:a16="http://schemas.microsoft.com/office/drawing/2014/main" id="{0C602A61-9918-4D32-BBD8-F5A660A946C8}"/>
              </a:ext>
            </a:extLst>
          </p:cNvPr>
          <p:cNvSpPr txBox="1"/>
          <p:nvPr/>
        </p:nvSpPr>
        <p:spPr>
          <a:xfrm>
            <a:off x="5653478" y="2481942"/>
            <a:ext cx="6658266" cy="3693319"/>
          </a:xfrm>
          <a:prstGeom prst="rect">
            <a:avLst/>
          </a:prstGeom>
          <a:noFill/>
        </p:spPr>
        <p:txBody>
          <a:bodyPr wrap="square" rtlCol="0">
            <a:spAutoFit/>
          </a:bodyPr>
          <a:lstStyle/>
          <a:p>
            <a:r>
              <a:rPr lang="en-US" dirty="0" err="1"/>
              <a:t>plt.subplot</a:t>
            </a:r>
            <a:r>
              <a:rPr lang="en-US" dirty="0"/>
              <a:t>(1, 2, 1)</a:t>
            </a:r>
          </a:p>
          <a:p>
            <a:r>
              <a:rPr lang="en-US" dirty="0" err="1"/>
              <a:t>plt.xticks</a:t>
            </a:r>
            <a:r>
              <a:rPr lang="en-US" dirty="0"/>
              <a:t>(</a:t>
            </a:r>
            <a:r>
              <a:rPr lang="en-US" dirty="0" err="1"/>
              <a:t>fontsize</a:t>
            </a:r>
            <a:r>
              <a:rPr lang="en-US" dirty="0"/>
              <a:t>= 14)</a:t>
            </a:r>
          </a:p>
          <a:p>
            <a:r>
              <a:rPr lang="en-US" dirty="0" err="1"/>
              <a:t>plt.yticks</a:t>
            </a:r>
            <a:r>
              <a:rPr lang="en-US" dirty="0"/>
              <a:t>(</a:t>
            </a:r>
            <a:r>
              <a:rPr lang="en-US" dirty="0" err="1"/>
              <a:t>fontsize</a:t>
            </a:r>
            <a:r>
              <a:rPr lang="en-US" dirty="0"/>
              <a:t>= 14)</a:t>
            </a:r>
          </a:p>
          <a:p>
            <a:r>
              <a:rPr lang="en-US" dirty="0" err="1"/>
              <a:t>sns.distplot</a:t>
            </a:r>
            <a:r>
              <a:rPr lang="en-US" dirty="0"/>
              <a:t>(</a:t>
            </a:r>
            <a:r>
              <a:rPr lang="en-US" dirty="0" err="1"/>
              <a:t>sample_means</a:t>
            </a:r>
            <a:r>
              <a:rPr lang="en-US" dirty="0"/>
              <a:t>, bins=int(180/5), hist=True, </a:t>
            </a:r>
            <a:r>
              <a:rPr lang="en-US" dirty="0" err="1"/>
              <a:t>kde</a:t>
            </a:r>
            <a:r>
              <a:rPr lang="en-US" dirty="0"/>
              <a:t>=False)</a:t>
            </a:r>
          </a:p>
          <a:p>
            <a:r>
              <a:rPr lang="en-US" dirty="0" err="1"/>
              <a:t>plt.title</a:t>
            </a:r>
            <a:r>
              <a:rPr lang="en-US" dirty="0"/>
              <a:t>(‘Histogram of Sample mean’, </a:t>
            </a:r>
            <a:r>
              <a:rPr lang="en-US" dirty="0" err="1"/>
              <a:t>fontsize</a:t>
            </a:r>
            <a:r>
              <a:rPr lang="en-US" dirty="0"/>
              <a:t>= 20)</a:t>
            </a:r>
          </a:p>
          <a:p>
            <a:r>
              <a:rPr lang="en-US" dirty="0" err="1"/>
              <a:t>plt.xlabel</a:t>
            </a:r>
            <a:r>
              <a:rPr lang="en-US" dirty="0"/>
              <a:t>(‘Sample mean’, </a:t>
            </a:r>
            <a:r>
              <a:rPr lang="en-US" dirty="0" err="1"/>
              <a:t>fontsize</a:t>
            </a:r>
            <a:r>
              <a:rPr lang="en-US" dirty="0"/>
              <a:t>= 20)</a:t>
            </a:r>
            <a:r>
              <a:rPr lang="en-US" dirty="0" err="1"/>
              <a:t>plt.ylabel</a:t>
            </a:r>
            <a:r>
              <a:rPr lang="en-US" dirty="0"/>
              <a:t>(‘Count’, </a:t>
            </a:r>
            <a:r>
              <a:rPr lang="en-US" dirty="0" err="1"/>
              <a:t>fontsize</a:t>
            </a:r>
            <a:r>
              <a:rPr lang="en-US" dirty="0"/>
              <a:t>= 20)</a:t>
            </a:r>
          </a:p>
          <a:p>
            <a:r>
              <a:rPr lang="en-US" dirty="0" err="1"/>
              <a:t>plt.subplot</a:t>
            </a:r>
            <a:r>
              <a:rPr lang="en-US" dirty="0"/>
              <a:t>(1, 2, 2)</a:t>
            </a:r>
          </a:p>
          <a:p>
            <a:r>
              <a:rPr lang="en-US" dirty="0" err="1"/>
              <a:t>plt.xticks</a:t>
            </a:r>
            <a:r>
              <a:rPr lang="en-US" dirty="0"/>
              <a:t>(</a:t>
            </a:r>
            <a:r>
              <a:rPr lang="en-US" dirty="0" err="1"/>
              <a:t>fontsize</a:t>
            </a:r>
            <a:r>
              <a:rPr lang="en-US" dirty="0"/>
              <a:t>=14)</a:t>
            </a:r>
          </a:p>
          <a:p>
            <a:r>
              <a:rPr lang="en-US" dirty="0" err="1"/>
              <a:t>plt.yticks</a:t>
            </a:r>
            <a:r>
              <a:rPr lang="en-US" dirty="0"/>
              <a:t>(</a:t>
            </a:r>
            <a:r>
              <a:rPr lang="en-US" dirty="0" err="1"/>
              <a:t>fontsize</a:t>
            </a:r>
            <a:r>
              <a:rPr lang="en-US" dirty="0"/>
              <a:t>=14)</a:t>
            </a:r>
          </a:p>
          <a:p>
            <a:r>
              <a:rPr lang="en-US" dirty="0" err="1"/>
              <a:t>sns.distplot</a:t>
            </a:r>
            <a:r>
              <a:rPr lang="en-US" dirty="0"/>
              <a:t>(</a:t>
            </a:r>
            <a:r>
              <a:rPr lang="en-US" dirty="0" err="1"/>
              <a:t>sample_means</a:t>
            </a:r>
            <a:r>
              <a:rPr lang="en-US" dirty="0"/>
              <a:t>, hist=False, </a:t>
            </a:r>
            <a:r>
              <a:rPr lang="en-US" dirty="0" err="1"/>
              <a:t>kde</a:t>
            </a:r>
            <a:r>
              <a:rPr lang="en-US" dirty="0"/>
              <a:t>=True)</a:t>
            </a:r>
          </a:p>
          <a:p>
            <a:r>
              <a:rPr lang="en-US" dirty="0" err="1"/>
              <a:t>plot.title</a:t>
            </a:r>
            <a:r>
              <a:rPr lang="en-US" dirty="0"/>
              <a:t>(‘Density of Sample mean’, </a:t>
            </a:r>
            <a:r>
              <a:rPr lang="en-US" dirty="0" err="1"/>
              <a:t>fontsize</a:t>
            </a:r>
            <a:r>
              <a:rPr lang="en-US" dirty="0"/>
              <a:t>= 20)</a:t>
            </a:r>
          </a:p>
          <a:p>
            <a:r>
              <a:rPr lang="en-US" dirty="0" err="1"/>
              <a:t>plot.xlabel</a:t>
            </a:r>
            <a:r>
              <a:rPr lang="en-US" dirty="0"/>
              <a:t>(‘Sample mean’, </a:t>
            </a:r>
            <a:r>
              <a:rPr lang="en-US" dirty="0" err="1"/>
              <a:t>fontsize</a:t>
            </a:r>
            <a:r>
              <a:rPr lang="en-US" dirty="0"/>
              <a:t>= 20)</a:t>
            </a:r>
          </a:p>
          <a:p>
            <a:r>
              <a:rPr lang="en-US" dirty="0" err="1"/>
              <a:t>plt.ylabel</a:t>
            </a:r>
            <a:r>
              <a:rPr lang="en-US" dirty="0"/>
              <a:t>(‘Count’, </a:t>
            </a:r>
            <a:r>
              <a:rPr lang="en-US" dirty="0" err="1"/>
              <a:t>fontsize</a:t>
            </a:r>
            <a:r>
              <a:rPr lang="en-US" dirty="0"/>
              <a:t>= 20)</a:t>
            </a:r>
          </a:p>
        </p:txBody>
      </p:sp>
    </p:spTree>
    <p:extLst>
      <p:ext uri="{BB962C8B-B14F-4D97-AF65-F5344CB8AC3E}">
        <p14:creationId xmlns:p14="http://schemas.microsoft.com/office/powerpoint/2010/main" val="245214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3F947E-89CC-42A3-BE64-F7F410973346}"/>
              </a:ext>
            </a:extLst>
          </p:cNvPr>
          <p:cNvSpPr txBox="1"/>
          <p:nvPr/>
        </p:nvSpPr>
        <p:spPr>
          <a:xfrm>
            <a:off x="0" y="130629"/>
            <a:ext cx="11406712" cy="584775"/>
          </a:xfrm>
          <a:prstGeom prst="rect">
            <a:avLst/>
          </a:prstGeom>
          <a:noFill/>
        </p:spPr>
        <p:txBody>
          <a:bodyPr wrap="none" rtlCol="0">
            <a:spAutoFit/>
          </a:bodyPr>
          <a:lstStyle/>
          <a:p>
            <a:r>
              <a:rPr lang="en-US" sz="3200" dirty="0"/>
              <a:t>One population mean with known population (Z –Test) with python</a:t>
            </a:r>
          </a:p>
        </p:txBody>
      </p:sp>
      <p:sp>
        <p:nvSpPr>
          <p:cNvPr id="3" name="TextBox 2">
            <a:extLst>
              <a:ext uri="{FF2B5EF4-FFF2-40B4-BE49-F238E27FC236}">
                <a16:creationId xmlns:a16="http://schemas.microsoft.com/office/drawing/2014/main" id="{252A596D-1797-4792-B73E-29AE48B66378}"/>
              </a:ext>
            </a:extLst>
          </p:cNvPr>
          <p:cNvSpPr txBox="1"/>
          <p:nvPr/>
        </p:nvSpPr>
        <p:spPr>
          <a:xfrm>
            <a:off x="114300" y="914400"/>
            <a:ext cx="977191" cy="369332"/>
          </a:xfrm>
          <a:prstGeom prst="rect">
            <a:avLst/>
          </a:prstGeom>
          <a:noFill/>
        </p:spPr>
        <p:txBody>
          <a:bodyPr wrap="none" rtlCol="0">
            <a:spAutoFit/>
          </a:bodyPr>
          <a:lstStyle/>
          <a:p>
            <a:r>
              <a:rPr lang="en-US" dirty="0"/>
              <a:t>Example</a:t>
            </a:r>
          </a:p>
        </p:txBody>
      </p:sp>
      <p:sp>
        <p:nvSpPr>
          <p:cNvPr id="4" name="TextBox 3">
            <a:extLst>
              <a:ext uri="{FF2B5EF4-FFF2-40B4-BE49-F238E27FC236}">
                <a16:creationId xmlns:a16="http://schemas.microsoft.com/office/drawing/2014/main" id="{C614A243-6743-4F79-8E75-9F2D95325B77}"/>
              </a:ext>
            </a:extLst>
          </p:cNvPr>
          <p:cNvSpPr txBox="1"/>
          <p:nvPr/>
        </p:nvSpPr>
        <p:spPr>
          <a:xfrm>
            <a:off x="114300" y="1283732"/>
            <a:ext cx="8735786" cy="923330"/>
          </a:xfrm>
          <a:prstGeom prst="rect">
            <a:avLst/>
          </a:prstGeom>
          <a:noFill/>
        </p:spPr>
        <p:txBody>
          <a:bodyPr wrap="square" rtlCol="0">
            <a:spAutoFit/>
          </a:bodyPr>
          <a:lstStyle/>
          <a:p>
            <a:r>
              <a:rPr lang="en-US" dirty="0"/>
              <a:t>The articles in Journal of Marketing, studied the satisfaction of video games and it found that the mean of customer satisfaction is 42.95 from 100 customers. Calculate 95 percent confidence interval for population mean and assume the population variance is 5.</a:t>
            </a:r>
          </a:p>
        </p:txBody>
      </p:sp>
      <p:sp>
        <p:nvSpPr>
          <p:cNvPr id="5" name="TextBox 4">
            <a:extLst>
              <a:ext uri="{FF2B5EF4-FFF2-40B4-BE49-F238E27FC236}">
                <a16:creationId xmlns:a16="http://schemas.microsoft.com/office/drawing/2014/main" id="{C122E4FD-12E8-41D9-9C9E-178376FA92B4}"/>
              </a:ext>
            </a:extLst>
          </p:cNvPr>
          <p:cNvSpPr txBox="1"/>
          <p:nvPr/>
        </p:nvSpPr>
        <p:spPr>
          <a:xfrm>
            <a:off x="121260" y="2775390"/>
            <a:ext cx="11406711" cy="2031325"/>
          </a:xfrm>
          <a:prstGeom prst="rect">
            <a:avLst/>
          </a:prstGeom>
          <a:noFill/>
        </p:spPr>
        <p:txBody>
          <a:bodyPr wrap="square" rtlCol="0">
            <a:spAutoFit/>
          </a:bodyPr>
          <a:lstStyle/>
          <a:p>
            <a:r>
              <a:rPr lang="en-US" dirty="0"/>
              <a:t>import </a:t>
            </a:r>
            <a:r>
              <a:rPr lang="en-US" dirty="0" err="1"/>
              <a:t>numpyas</a:t>
            </a:r>
            <a:r>
              <a:rPr lang="en-US" dirty="0"/>
              <a:t> np</a:t>
            </a:r>
          </a:p>
          <a:p>
            <a:r>
              <a:rPr lang="en-US" dirty="0"/>
              <a:t>from </a:t>
            </a:r>
            <a:r>
              <a:rPr lang="en-US" dirty="0" err="1"/>
              <a:t>scipy.stats</a:t>
            </a:r>
            <a:r>
              <a:rPr lang="en-US" dirty="0"/>
              <a:t> import norm</a:t>
            </a:r>
          </a:p>
          <a:p>
            <a:r>
              <a:rPr lang="en-US" dirty="0"/>
              <a:t>mean = 42.95</a:t>
            </a:r>
          </a:p>
          <a:p>
            <a:r>
              <a:rPr lang="en-US" dirty="0" err="1"/>
              <a:t>stdev</a:t>
            </a:r>
            <a:r>
              <a:rPr lang="en-US" dirty="0"/>
              <a:t>= </a:t>
            </a:r>
            <a:r>
              <a:rPr lang="en-US" dirty="0" err="1"/>
              <a:t>np.sqrt</a:t>
            </a:r>
            <a:r>
              <a:rPr lang="en-US" dirty="0"/>
              <a:t>(5)</a:t>
            </a:r>
          </a:p>
          <a:p>
            <a:r>
              <a:rPr lang="en-US" dirty="0"/>
              <a:t>n = 100;confidence = 0.95</a:t>
            </a:r>
          </a:p>
          <a:p>
            <a:r>
              <a:rPr lang="en-US" dirty="0" err="1"/>
              <a:t>z_crit</a:t>
            </a:r>
            <a:r>
              <a:rPr lang="en-US" dirty="0"/>
              <a:t>= </a:t>
            </a:r>
            <a:r>
              <a:rPr lang="en-US" dirty="0" err="1"/>
              <a:t>np.abs</a:t>
            </a:r>
            <a:r>
              <a:rPr lang="en-US" dirty="0"/>
              <a:t>(</a:t>
            </a:r>
            <a:r>
              <a:rPr lang="en-US" dirty="0" err="1"/>
              <a:t>norm.ppf</a:t>
            </a:r>
            <a:r>
              <a:rPr lang="en-US" dirty="0"/>
              <a:t>((1 –confidence) / 2))</a:t>
            </a:r>
          </a:p>
          <a:p>
            <a:r>
              <a:rPr lang="en-US" dirty="0"/>
              <a:t>print((mean –</a:t>
            </a:r>
            <a:r>
              <a:rPr lang="en-US" dirty="0" err="1"/>
              <a:t>stdev</a:t>
            </a:r>
            <a:r>
              <a:rPr lang="en-US" dirty="0"/>
              <a:t>*</a:t>
            </a:r>
            <a:r>
              <a:rPr lang="en-US" dirty="0" err="1"/>
              <a:t>z_crit</a:t>
            </a:r>
            <a:r>
              <a:rPr lang="en-US" dirty="0"/>
              <a:t>/ </a:t>
            </a:r>
            <a:r>
              <a:rPr lang="en-US" dirty="0" err="1"/>
              <a:t>np.sqrt</a:t>
            </a:r>
            <a:r>
              <a:rPr lang="en-US" dirty="0"/>
              <a:t>(n), mean + </a:t>
            </a:r>
            <a:r>
              <a:rPr lang="en-US" dirty="0" err="1"/>
              <a:t>stdev</a:t>
            </a:r>
            <a:r>
              <a:rPr lang="en-US" dirty="0"/>
              <a:t>*</a:t>
            </a:r>
            <a:r>
              <a:rPr lang="en-US" dirty="0" err="1"/>
              <a:t>z_crit</a:t>
            </a:r>
            <a:r>
              <a:rPr lang="en-US" dirty="0"/>
              <a:t>/ </a:t>
            </a:r>
            <a:r>
              <a:rPr lang="en-US" dirty="0" err="1"/>
              <a:t>np.sqrt</a:t>
            </a:r>
            <a:r>
              <a:rPr lang="en-US" dirty="0"/>
              <a:t>(n)))</a:t>
            </a:r>
          </a:p>
        </p:txBody>
      </p:sp>
    </p:spTree>
    <p:extLst>
      <p:ext uri="{BB962C8B-B14F-4D97-AF65-F5344CB8AC3E}">
        <p14:creationId xmlns:p14="http://schemas.microsoft.com/office/powerpoint/2010/main" val="148003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563F10-D1BD-4935-ABAF-84C6ED397CB3}"/>
              </a:ext>
            </a:extLst>
          </p:cNvPr>
          <p:cNvSpPr txBox="1"/>
          <p:nvPr/>
        </p:nvSpPr>
        <p:spPr>
          <a:xfrm>
            <a:off x="0" y="130629"/>
            <a:ext cx="11847539" cy="584775"/>
          </a:xfrm>
          <a:prstGeom prst="rect">
            <a:avLst/>
          </a:prstGeom>
          <a:noFill/>
        </p:spPr>
        <p:txBody>
          <a:bodyPr wrap="none" rtlCol="0">
            <a:spAutoFit/>
          </a:bodyPr>
          <a:lstStyle/>
          <a:p>
            <a:r>
              <a:rPr lang="en-US" sz="3200" dirty="0"/>
              <a:t>One population mean with unknown population (T –Test) with python</a:t>
            </a:r>
          </a:p>
        </p:txBody>
      </p:sp>
      <p:sp>
        <p:nvSpPr>
          <p:cNvPr id="3" name="TextBox 2">
            <a:extLst>
              <a:ext uri="{FF2B5EF4-FFF2-40B4-BE49-F238E27FC236}">
                <a16:creationId xmlns:a16="http://schemas.microsoft.com/office/drawing/2014/main" id="{1A9541CD-742B-460D-800C-6BF3A534C934}"/>
              </a:ext>
            </a:extLst>
          </p:cNvPr>
          <p:cNvSpPr txBox="1"/>
          <p:nvPr/>
        </p:nvSpPr>
        <p:spPr>
          <a:xfrm>
            <a:off x="114300" y="881743"/>
            <a:ext cx="977191" cy="369332"/>
          </a:xfrm>
          <a:prstGeom prst="rect">
            <a:avLst/>
          </a:prstGeom>
          <a:noFill/>
        </p:spPr>
        <p:txBody>
          <a:bodyPr wrap="none" rtlCol="0">
            <a:spAutoFit/>
          </a:bodyPr>
          <a:lstStyle/>
          <a:p>
            <a:r>
              <a:rPr lang="en-US" dirty="0"/>
              <a:t>Example</a:t>
            </a:r>
          </a:p>
        </p:txBody>
      </p:sp>
      <p:sp>
        <p:nvSpPr>
          <p:cNvPr id="4" name="TextBox 3">
            <a:extLst>
              <a:ext uri="{FF2B5EF4-FFF2-40B4-BE49-F238E27FC236}">
                <a16:creationId xmlns:a16="http://schemas.microsoft.com/office/drawing/2014/main" id="{C20CD907-80A4-49F8-85DA-EF8B902907AD}"/>
              </a:ext>
            </a:extLst>
          </p:cNvPr>
          <p:cNvSpPr txBox="1"/>
          <p:nvPr/>
        </p:nvSpPr>
        <p:spPr>
          <a:xfrm>
            <a:off x="114300" y="1251075"/>
            <a:ext cx="8017329" cy="646331"/>
          </a:xfrm>
          <a:prstGeom prst="rect">
            <a:avLst/>
          </a:prstGeom>
          <a:noFill/>
        </p:spPr>
        <p:txBody>
          <a:bodyPr wrap="square" rtlCol="0">
            <a:spAutoFit/>
          </a:bodyPr>
          <a:lstStyle/>
          <a:p>
            <a:r>
              <a:rPr lang="en-US" dirty="0"/>
              <a:t>Suppose the score of university student in midterm examination are 15, 18, 19, 20, 23, 22, 16, 25. Calculate 90 percent confidence interval midterm examination.</a:t>
            </a:r>
          </a:p>
        </p:txBody>
      </p:sp>
      <p:sp>
        <p:nvSpPr>
          <p:cNvPr id="5" name="TextBox 4">
            <a:extLst>
              <a:ext uri="{FF2B5EF4-FFF2-40B4-BE49-F238E27FC236}">
                <a16:creationId xmlns:a16="http://schemas.microsoft.com/office/drawing/2014/main" id="{E01022DB-5382-4CB0-853A-A1121F2AAAFA}"/>
              </a:ext>
            </a:extLst>
          </p:cNvPr>
          <p:cNvSpPr txBox="1"/>
          <p:nvPr/>
        </p:nvSpPr>
        <p:spPr>
          <a:xfrm>
            <a:off x="114299" y="2375272"/>
            <a:ext cx="8017329" cy="2585323"/>
          </a:xfrm>
          <a:prstGeom prst="rect">
            <a:avLst/>
          </a:prstGeom>
          <a:noFill/>
        </p:spPr>
        <p:txBody>
          <a:bodyPr wrap="square" rtlCol="0">
            <a:spAutoFit/>
          </a:bodyPr>
          <a:lstStyle/>
          <a:p>
            <a:r>
              <a:rPr lang="en-US" dirty="0"/>
              <a:t>data = [15, 18, 19, 20, 23, 22, 16, 25]</a:t>
            </a:r>
          </a:p>
          <a:p>
            <a:r>
              <a:rPr lang="en-US" dirty="0"/>
              <a:t>import </a:t>
            </a:r>
            <a:r>
              <a:rPr lang="en-US" dirty="0" err="1"/>
              <a:t>numpy</a:t>
            </a:r>
            <a:r>
              <a:rPr lang="en-US" dirty="0"/>
              <a:t> as np</a:t>
            </a:r>
          </a:p>
          <a:p>
            <a:r>
              <a:rPr lang="en-US" dirty="0"/>
              <a:t>import statistics as </a:t>
            </a:r>
            <a:r>
              <a:rPr lang="en-US" dirty="0" err="1"/>
              <a:t>sta</a:t>
            </a:r>
            <a:endParaRPr lang="en-US" dirty="0"/>
          </a:p>
          <a:p>
            <a:r>
              <a:rPr lang="en-US" dirty="0"/>
              <a:t>from </a:t>
            </a:r>
            <a:r>
              <a:rPr lang="en-US" dirty="0" err="1"/>
              <a:t>scipy.stats</a:t>
            </a:r>
            <a:r>
              <a:rPr lang="en-US" dirty="0"/>
              <a:t> import t</a:t>
            </a:r>
          </a:p>
          <a:p>
            <a:r>
              <a:rPr lang="en-US" dirty="0"/>
              <a:t>mean = </a:t>
            </a:r>
            <a:r>
              <a:rPr lang="en-US" dirty="0" err="1"/>
              <a:t>np.average</a:t>
            </a:r>
            <a:r>
              <a:rPr lang="en-US" dirty="0"/>
              <a:t>(data)</a:t>
            </a:r>
          </a:p>
          <a:p>
            <a:r>
              <a:rPr lang="en-US" dirty="0" err="1"/>
              <a:t>stdev</a:t>
            </a:r>
            <a:r>
              <a:rPr lang="en-US" dirty="0"/>
              <a:t>= </a:t>
            </a:r>
            <a:r>
              <a:rPr lang="en-US" dirty="0" err="1"/>
              <a:t>np.sqrt</a:t>
            </a:r>
            <a:r>
              <a:rPr lang="en-US" dirty="0"/>
              <a:t>(</a:t>
            </a:r>
            <a:r>
              <a:rPr lang="en-US" dirty="0" err="1"/>
              <a:t>sta.variance</a:t>
            </a:r>
            <a:r>
              <a:rPr lang="en-US" dirty="0"/>
              <a:t>(data))</a:t>
            </a:r>
          </a:p>
          <a:p>
            <a:r>
              <a:rPr lang="en-US" dirty="0"/>
              <a:t>n = </a:t>
            </a:r>
            <a:r>
              <a:rPr lang="en-US" dirty="0" err="1"/>
              <a:t>len</a:t>
            </a:r>
            <a:r>
              <a:rPr lang="en-US" dirty="0"/>
              <a:t>(data)</a:t>
            </a:r>
            <a:r>
              <a:rPr lang="en-US" dirty="0" err="1"/>
              <a:t>dof</a:t>
            </a:r>
            <a:r>
              <a:rPr lang="en-US" dirty="0"/>
              <a:t>= </a:t>
            </a:r>
            <a:r>
              <a:rPr lang="en-US" dirty="0" err="1"/>
              <a:t>len</a:t>
            </a:r>
            <a:r>
              <a:rPr lang="en-US" dirty="0"/>
              <a:t>(data) –1; confidence = 0.9</a:t>
            </a:r>
          </a:p>
          <a:p>
            <a:r>
              <a:rPr lang="en-US" dirty="0" err="1"/>
              <a:t>t_value</a:t>
            </a:r>
            <a:r>
              <a:rPr lang="en-US" dirty="0"/>
              <a:t>= </a:t>
            </a:r>
            <a:r>
              <a:rPr lang="en-US" dirty="0" err="1"/>
              <a:t>np.abs</a:t>
            </a:r>
            <a:r>
              <a:rPr lang="en-US" dirty="0"/>
              <a:t>(</a:t>
            </a:r>
            <a:r>
              <a:rPr lang="en-US" dirty="0" err="1"/>
              <a:t>t.ppf</a:t>
            </a:r>
            <a:r>
              <a:rPr lang="en-US" dirty="0"/>
              <a:t>((1 –confidence) / 2, </a:t>
            </a:r>
            <a:r>
              <a:rPr lang="en-US" dirty="0" err="1"/>
              <a:t>dof</a:t>
            </a:r>
            <a:r>
              <a:rPr lang="en-US" dirty="0"/>
              <a:t>))</a:t>
            </a:r>
          </a:p>
          <a:p>
            <a:r>
              <a:rPr lang="en-US" dirty="0"/>
              <a:t>print(mean –</a:t>
            </a:r>
            <a:r>
              <a:rPr lang="en-US" dirty="0" err="1"/>
              <a:t>stdev</a:t>
            </a:r>
            <a:r>
              <a:rPr lang="en-US" dirty="0"/>
              <a:t>*</a:t>
            </a:r>
            <a:r>
              <a:rPr lang="en-US" dirty="0" err="1"/>
              <a:t>t_value</a:t>
            </a:r>
            <a:r>
              <a:rPr lang="en-US" dirty="0"/>
              <a:t>/ </a:t>
            </a:r>
            <a:r>
              <a:rPr lang="en-US" dirty="0" err="1"/>
              <a:t>np.sqrt</a:t>
            </a:r>
            <a:r>
              <a:rPr lang="en-US" dirty="0"/>
              <a:t>(n), mean + </a:t>
            </a:r>
            <a:r>
              <a:rPr lang="en-US" dirty="0" err="1"/>
              <a:t>stdev</a:t>
            </a:r>
            <a:r>
              <a:rPr lang="en-US" dirty="0"/>
              <a:t>*</a:t>
            </a:r>
            <a:r>
              <a:rPr lang="en-US" dirty="0" err="1"/>
              <a:t>t_value</a:t>
            </a:r>
            <a:r>
              <a:rPr lang="en-US" dirty="0"/>
              <a:t>/ </a:t>
            </a:r>
            <a:r>
              <a:rPr lang="en-US" dirty="0" err="1"/>
              <a:t>np.sqrt</a:t>
            </a:r>
            <a:r>
              <a:rPr lang="en-US" dirty="0"/>
              <a:t>(n))</a:t>
            </a:r>
          </a:p>
        </p:txBody>
      </p:sp>
    </p:spTree>
    <p:extLst>
      <p:ext uri="{BB962C8B-B14F-4D97-AF65-F5344CB8AC3E}">
        <p14:creationId xmlns:p14="http://schemas.microsoft.com/office/powerpoint/2010/main" val="283743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7ABFA-3558-4812-A188-7642D649447E}"/>
              </a:ext>
            </a:extLst>
          </p:cNvPr>
          <p:cNvSpPr txBox="1"/>
          <p:nvPr/>
        </p:nvSpPr>
        <p:spPr>
          <a:xfrm>
            <a:off x="163286" y="130628"/>
            <a:ext cx="6809108" cy="584775"/>
          </a:xfrm>
          <a:prstGeom prst="rect">
            <a:avLst/>
          </a:prstGeom>
          <a:noFill/>
        </p:spPr>
        <p:txBody>
          <a:bodyPr wrap="none" rtlCol="0">
            <a:spAutoFit/>
          </a:bodyPr>
          <a:lstStyle/>
          <a:p>
            <a:r>
              <a:rPr lang="en-US" sz="3200" dirty="0"/>
              <a:t>One population proportion with python</a:t>
            </a:r>
          </a:p>
        </p:txBody>
      </p:sp>
      <p:sp>
        <p:nvSpPr>
          <p:cNvPr id="3" name="TextBox 2">
            <a:extLst>
              <a:ext uri="{FF2B5EF4-FFF2-40B4-BE49-F238E27FC236}">
                <a16:creationId xmlns:a16="http://schemas.microsoft.com/office/drawing/2014/main" id="{9E5370D2-33D6-4F77-B8F9-E8160D1D0130}"/>
              </a:ext>
            </a:extLst>
          </p:cNvPr>
          <p:cNvSpPr txBox="1"/>
          <p:nvPr/>
        </p:nvSpPr>
        <p:spPr>
          <a:xfrm>
            <a:off x="163287" y="715403"/>
            <a:ext cx="8703128" cy="1754326"/>
          </a:xfrm>
          <a:prstGeom prst="rect">
            <a:avLst/>
          </a:prstGeom>
          <a:noFill/>
        </p:spPr>
        <p:txBody>
          <a:bodyPr wrap="square" rtlCol="0">
            <a:spAutoFit/>
          </a:bodyPr>
          <a:lstStyle/>
          <a:p>
            <a:r>
              <a:rPr lang="en-US" dirty="0"/>
              <a:t>Example</a:t>
            </a:r>
          </a:p>
          <a:p>
            <a:r>
              <a:rPr lang="en-US" dirty="0"/>
              <a:t>A national bank would like to improve customer satisfaction. A key measure of customer satisfaction is the response on a scale of 1 to 5 to the question. Suppose that a random sample of 400 customers is collected and 280 customers with a response of 4 or 5 which representing “customer delight”. Find a 95% confidence interval for a true proportion of customer</a:t>
            </a:r>
          </a:p>
        </p:txBody>
      </p:sp>
      <p:sp>
        <p:nvSpPr>
          <p:cNvPr id="5" name="TextBox 4">
            <a:extLst>
              <a:ext uri="{FF2B5EF4-FFF2-40B4-BE49-F238E27FC236}">
                <a16:creationId xmlns:a16="http://schemas.microsoft.com/office/drawing/2014/main" id="{1DB86AC3-91E0-44A6-B6A6-02CF02DCDA7F}"/>
              </a:ext>
            </a:extLst>
          </p:cNvPr>
          <p:cNvSpPr txBox="1"/>
          <p:nvPr/>
        </p:nvSpPr>
        <p:spPr>
          <a:xfrm>
            <a:off x="464820" y="2964180"/>
            <a:ext cx="8039100" cy="923330"/>
          </a:xfrm>
          <a:prstGeom prst="rect">
            <a:avLst/>
          </a:prstGeom>
          <a:noFill/>
        </p:spPr>
        <p:txBody>
          <a:bodyPr wrap="square" rtlCol="0">
            <a:spAutoFit/>
          </a:bodyPr>
          <a:lstStyle/>
          <a:p>
            <a:r>
              <a:rPr lang="en-US" dirty="0"/>
              <a:t>from </a:t>
            </a:r>
            <a:r>
              <a:rPr lang="en-US" dirty="0" err="1"/>
              <a:t>statsmodels.stats.proportionimport</a:t>
            </a:r>
            <a:r>
              <a:rPr lang="en-US" dirty="0"/>
              <a:t> </a:t>
            </a:r>
            <a:r>
              <a:rPr lang="en-US" dirty="0" err="1"/>
              <a:t>proportion_confint</a:t>
            </a:r>
            <a:endParaRPr lang="en-US" dirty="0"/>
          </a:p>
          <a:p>
            <a:r>
              <a:rPr lang="en-US" dirty="0"/>
              <a:t>Interval = </a:t>
            </a:r>
            <a:r>
              <a:rPr lang="en-US" dirty="0" err="1"/>
              <a:t>proportion_confint</a:t>
            </a:r>
            <a:r>
              <a:rPr lang="en-US" dirty="0"/>
              <a:t>(280, 400, method = ‘normal’)</a:t>
            </a:r>
          </a:p>
          <a:p>
            <a:r>
              <a:rPr lang="en-US" dirty="0"/>
              <a:t>print(interval)</a:t>
            </a:r>
          </a:p>
        </p:txBody>
      </p:sp>
    </p:spTree>
    <p:extLst>
      <p:ext uri="{BB962C8B-B14F-4D97-AF65-F5344CB8AC3E}">
        <p14:creationId xmlns:p14="http://schemas.microsoft.com/office/powerpoint/2010/main" val="1124737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1722</Words>
  <Application>Microsoft Office PowerPoint</Application>
  <PresentationFormat>Widescreen</PresentationFormat>
  <Paragraphs>163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 yan</dc:creator>
  <cp:lastModifiedBy>SOE MOE HTET -</cp:lastModifiedBy>
  <cp:revision>10</cp:revision>
  <dcterms:created xsi:type="dcterms:W3CDTF">2022-07-31T02:04:33Z</dcterms:created>
  <dcterms:modified xsi:type="dcterms:W3CDTF">2022-07-31T05:48:39Z</dcterms:modified>
</cp:coreProperties>
</file>