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18"/>
  </p:notesMasterIdLst>
  <p:sldIdLst>
    <p:sldId id="281" r:id="rId3"/>
    <p:sldId id="278" r:id="rId4"/>
    <p:sldId id="283" r:id="rId5"/>
    <p:sldId id="282" r:id="rId6"/>
    <p:sldId id="285" r:id="rId7"/>
    <p:sldId id="287" r:id="rId8"/>
    <p:sldId id="294" r:id="rId9"/>
    <p:sldId id="286" r:id="rId10"/>
    <p:sldId id="288" r:id="rId11"/>
    <p:sldId id="300" r:id="rId12"/>
    <p:sldId id="290" r:id="rId13"/>
    <p:sldId id="295" r:id="rId14"/>
    <p:sldId id="298" r:id="rId15"/>
    <p:sldId id="297" r:id="rId16"/>
    <p:sldId id="25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834" autoAdjust="0"/>
  </p:normalViewPr>
  <p:slideViewPr>
    <p:cSldViewPr snapToGrid="0">
      <p:cViewPr varScale="1">
        <p:scale>
          <a:sx n="75" d="100"/>
          <a:sy n="75" d="100"/>
        </p:scale>
        <p:origin x="902" y="6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ECFED8-5520-4F8A-8F35-800BC65B0285}"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703170-F58F-4AF0-9D17-D1E74563E1EA}" type="slidenum">
              <a:rPr lang="en-US" smtClean="0"/>
              <a:t>‹#›</a:t>
            </a:fld>
            <a:endParaRPr lang="en-US"/>
          </a:p>
        </p:txBody>
      </p:sp>
    </p:spTree>
    <p:extLst>
      <p:ext uri="{BB962C8B-B14F-4D97-AF65-F5344CB8AC3E}">
        <p14:creationId xmlns:p14="http://schemas.microsoft.com/office/powerpoint/2010/main" val="3581910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5522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5178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203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These histograms show us the most dominant unigrams/words by subreddit, as we can see the extracted words are very relevant to their corresponding subreddit; in addition, we can conclude that the "Makeup" community is very active and have more diverse words to use than the "Travel" one since the least used word is repeated around 150 times while on the other side on "Makeup" subreddit the last word is dominant with more than 250 appearances.</a:t>
            </a:r>
          </a:p>
          <a:p>
            <a:endParaRPr lang="en-US" dirty="0"/>
          </a:p>
        </p:txBody>
      </p:sp>
      <p:sp>
        <p:nvSpPr>
          <p:cNvPr id="4" name="Slide Number Placeholder 3"/>
          <p:cNvSpPr>
            <a:spLocks noGrp="1"/>
          </p:cNvSpPr>
          <p:nvPr>
            <p:ph type="sldNum" sz="quarter" idx="5"/>
          </p:nvPr>
        </p:nvSpPr>
        <p:spPr/>
        <p:txBody>
          <a:bodyPr/>
          <a:lstStyle/>
          <a:p>
            <a:fld id="{EC703170-F58F-4AF0-9D17-D1E74563E1EA}" type="slidenum">
              <a:rPr lang="en-US" smtClean="0"/>
              <a:t>7</a:t>
            </a:fld>
            <a:endParaRPr lang="en-US"/>
          </a:p>
        </p:txBody>
      </p:sp>
    </p:spTree>
    <p:extLst>
      <p:ext uri="{BB962C8B-B14F-4D97-AF65-F5344CB8AC3E}">
        <p14:creationId xmlns:p14="http://schemas.microsoft.com/office/powerpoint/2010/main" val="337402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wordcloud</a:t>
            </a:r>
            <a:r>
              <a:rPr lang="en-US" dirty="0"/>
              <a:t> figure is significant when it comes to exploring the word strength over a given corpus just visually by their font size without looking at the exact count, and from the figures here, we can see that the results are coherent; the </a:t>
            </a:r>
            <a:r>
              <a:rPr lang="en-US" dirty="0" err="1"/>
              <a:t>wordcloud</a:t>
            </a:r>
            <a:r>
              <a:rPr lang="en-US" dirty="0"/>
              <a:t> reflects the same results shown in the histogram.</a:t>
            </a:r>
          </a:p>
          <a:p>
            <a:endParaRPr lang="en-US" dirty="0"/>
          </a:p>
        </p:txBody>
      </p:sp>
      <p:sp>
        <p:nvSpPr>
          <p:cNvPr id="4" name="Slide Number Placeholder 3"/>
          <p:cNvSpPr>
            <a:spLocks noGrp="1"/>
          </p:cNvSpPr>
          <p:nvPr>
            <p:ph type="sldNum" sz="quarter" idx="5"/>
          </p:nvPr>
        </p:nvSpPr>
        <p:spPr/>
        <p:txBody>
          <a:bodyPr/>
          <a:lstStyle/>
          <a:p>
            <a:fld id="{EC703170-F58F-4AF0-9D17-D1E74563E1EA}" type="slidenum">
              <a:rPr lang="en-US" smtClean="0"/>
              <a:t>8</a:t>
            </a:fld>
            <a:endParaRPr lang="en-US"/>
          </a:p>
        </p:txBody>
      </p:sp>
    </p:spTree>
    <p:extLst>
      <p:ext uri="{BB962C8B-B14F-4D97-AF65-F5344CB8AC3E}">
        <p14:creationId xmlns:p14="http://schemas.microsoft.com/office/powerpoint/2010/main" val="139799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wordcloud</a:t>
            </a:r>
            <a:r>
              <a:rPr lang="en-US" dirty="0"/>
              <a:t> figure is significant when it comes to exploring the word strength over a given corpus just visually by their font size without looking at the exact count, and from the figures here, we can see that the results are coherent; the </a:t>
            </a:r>
            <a:r>
              <a:rPr lang="en-US" dirty="0" err="1"/>
              <a:t>wordcloud</a:t>
            </a:r>
            <a:r>
              <a:rPr lang="en-US" dirty="0"/>
              <a:t> reflects the same results shown in the histogram.</a:t>
            </a:r>
          </a:p>
          <a:p>
            <a:endParaRPr lang="en-US" dirty="0"/>
          </a:p>
        </p:txBody>
      </p:sp>
      <p:sp>
        <p:nvSpPr>
          <p:cNvPr id="4" name="Slide Number Placeholder 3"/>
          <p:cNvSpPr>
            <a:spLocks noGrp="1"/>
          </p:cNvSpPr>
          <p:nvPr>
            <p:ph type="sldNum" sz="quarter" idx="5"/>
          </p:nvPr>
        </p:nvSpPr>
        <p:spPr/>
        <p:txBody>
          <a:bodyPr/>
          <a:lstStyle/>
          <a:p>
            <a:fld id="{EC703170-F58F-4AF0-9D17-D1E74563E1EA}" type="slidenum">
              <a:rPr lang="en-US" smtClean="0"/>
              <a:t>9</a:t>
            </a:fld>
            <a:endParaRPr lang="en-US"/>
          </a:p>
        </p:txBody>
      </p:sp>
    </p:spTree>
    <p:extLst>
      <p:ext uri="{BB962C8B-B14F-4D97-AF65-F5344CB8AC3E}">
        <p14:creationId xmlns:p14="http://schemas.microsoft.com/office/powerpoint/2010/main" val="1872142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figure on the left is a straightforward graph to see explore many words are shared between both subreddits; this might be useful to see if there is </a:t>
            </a:r>
            <a:r>
              <a:rPr lang="en-US" b="1" dirty="0"/>
              <a:t>no collision between both vocabulary</a:t>
            </a:r>
            <a:r>
              <a:rPr lang="en-US" dirty="0"/>
              <a:t>, and as we can see only </a:t>
            </a:r>
            <a:r>
              <a:rPr lang="en-US" b="1" dirty="0"/>
              <a:t>2,171 words in common </a:t>
            </a:r>
            <a:r>
              <a:rPr lang="en-US" dirty="0"/>
              <a:t>which are low compared it to the vocabulary size. On the other hand, we can see that the gap in the count of unique words is fascinating between the two subreddits; the richness of the Travel vocabulary could interpret this upon the "Makeup" one.</a:t>
            </a:r>
          </a:p>
          <a:p>
            <a:endParaRPr lang="en-US" dirty="0"/>
          </a:p>
        </p:txBody>
      </p:sp>
      <p:sp>
        <p:nvSpPr>
          <p:cNvPr id="4" name="Slide Number Placeholder 3"/>
          <p:cNvSpPr>
            <a:spLocks noGrp="1"/>
          </p:cNvSpPr>
          <p:nvPr>
            <p:ph type="sldNum" sz="quarter" idx="5"/>
          </p:nvPr>
        </p:nvSpPr>
        <p:spPr/>
        <p:txBody>
          <a:bodyPr/>
          <a:lstStyle/>
          <a:p>
            <a:fld id="{EC703170-F58F-4AF0-9D17-D1E74563E1EA}" type="slidenum">
              <a:rPr lang="en-US" smtClean="0"/>
              <a:t>10</a:t>
            </a:fld>
            <a:endParaRPr lang="en-US"/>
          </a:p>
        </p:txBody>
      </p:sp>
    </p:spTree>
    <p:extLst>
      <p:ext uri="{BB962C8B-B14F-4D97-AF65-F5344CB8AC3E}">
        <p14:creationId xmlns:p14="http://schemas.microsoft.com/office/powerpoint/2010/main" val="1091033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Arial" panose="020B0604020202020204" pitchFamily="34" charset="0"/>
                <a:cs typeface="Arial" panose="020B0604020202020204" pitchFamily="34" charset="0"/>
              </a:rPr>
              <a:t>Makeup and Travel Subreddit are combined into 1 dataframe:</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Function called preprocess to do the following:</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lowercase text</a:t>
            </a:r>
          </a:p>
          <a:p>
            <a:r>
              <a:rPr lang="en-US" sz="1000" dirty="0">
                <a:latin typeface="Arial" panose="020B0604020202020204" pitchFamily="34" charset="0"/>
                <a:cs typeface="Arial" panose="020B0604020202020204" pitchFamily="34" charset="0"/>
              </a:rPr>
              <a:t>* remove whitespace</a:t>
            </a:r>
          </a:p>
          <a:p>
            <a:r>
              <a:rPr lang="en-US" sz="1000" dirty="0">
                <a:latin typeface="Arial" panose="020B0604020202020204" pitchFamily="34" charset="0"/>
                <a:cs typeface="Arial" panose="020B0604020202020204" pitchFamily="34" charset="0"/>
              </a:rPr>
              <a:t>* remove numbers</a:t>
            </a:r>
          </a:p>
          <a:p>
            <a:r>
              <a:rPr lang="en-US" sz="1000" dirty="0">
                <a:latin typeface="Arial" panose="020B0604020202020204" pitchFamily="34" charset="0"/>
                <a:cs typeface="Arial" panose="020B0604020202020204" pitchFamily="34" charset="0"/>
              </a:rPr>
              <a:t>* remove special characters</a:t>
            </a:r>
          </a:p>
          <a:p>
            <a:r>
              <a:rPr lang="en-US" sz="1000" dirty="0">
                <a:latin typeface="Arial" panose="020B0604020202020204" pitchFamily="34" charset="0"/>
                <a:cs typeface="Arial" panose="020B0604020202020204" pitchFamily="34" charset="0"/>
              </a:rPr>
              <a:t>* remove emails</a:t>
            </a:r>
          </a:p>
          <a:p>
            <a:r>
              <a:rPr lang="en-US" sz="1000" dirty="0">
                <a:latin typeface="Arial" panose="020B0604020202020204" pitchFamily="34" charset="0"/>
                <a:cs typeface="Arial" panose="020B0604020202020204" pitchFamily="34" charset="0"/>
              </a:rPr>
              <a:t>* remove stop words</a:t>
            </a:r>
          </a:p>
          <a:p>
            <a:r>
              <a:rPr lang="en-US" sz="1000" dirty="0">
                <a:latin typeface="Arial" panose="020B0604020202020204" pitchFamily="34" charset="0"/>
                <a:cs typeface="Arial" panose="020B0604020202020204" pitchFamily="34" charset="0"/>
              </a:rPr>
              <a:t>* remove additional </a:t>
            </a:r>
            <a:r>
              <a:rPr lang="en-US" sz="1000" dirty="0" err="1">
                <a:latin typeface="Arial" panose="020B0604020202020204" pitchFamily="34" charset="0"/>
                <a:cs typeface="Arial" panose="020B0604020202020204" pitchFamily="34" charset="0"/>
              </a:rPr>
              <a:t>stopwords</a:t>
            </a:r>
            <a:r>
              <a:rPr lang="en-US" sz="1000" dirty="0">
                <a:latin typeface="Arial" panose="020B0604020202020204" pitchFamily="34" charset="0"/>
                <a:cs typeface="Arial" panose="020B0604020202020204" pitchFamily="34" charset="0"/>
              </a:rPr>
              <a:t> such as: Makeup and Travel</a:t>
            </a:r>
          </a:p>
          <a:p>
            <a:r>
              <a:rPr lang="en-US" sz="1000" dirty="0">
                <a:latin typeface="Arial" panose="020B0604020202020204" pitchFamily="34" charset="0"/>
                <a:cs typeface="Arial" panose="020B0604020202020204" pitchFamily="34" charset="0"/>
              </a:rPr>
              <a:t>* remove weblinks</a:t>
            </a:r>
          </a:p>
          <a:p>
            <a:r>
              <a:rPr lang="en-US" sz="1000" dirty="0">
                <a:latin typeface="Arial" panose="020B0604020202020204" pitchFamily="34" charset="0"/>
                <a:cs typeface="Arial" panose="020B0604020202020204" pitchFamily="34" charset="0"/>
              </a:rPr>
              <a:t>* tokenize</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select columns: subreddit and </a:t>
            </a:r>
            <a:r>
              <a:rPr lang="en-US" sz="1000" dirty="0" err="1">
                <a:latin typeface="Arial" panose="020B0604020202020204" pitchFamily="34" charset="0"/>
                <a:cs typeface="Arial" panose="020B0604020202020204" pitchFamily="34" charset="0"/>
              </a:rPr>
              <a:t>clean_message</a:t>
            </a:r>
            <a:r>
              <a:rPr lang="en-US" sz="1000" dirty="0">
                <a:latin typeface="Arial" panose="020B0604020202020204" pitchFamily="34" charset="0"/>
                <a:cs typeface="Arial" panose="020B0604020202020204" pitchFamily="34" charset="0"/>
              </a:rPr>
              <a:t> to be put to modelling</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convert Travel: 0, Makeup 1 as their binary labels</a:t>
            </a:r>
          </a:p>
        </p:txBody>
      </p:sp>
      <p:sp>
        <p:nvSpPr>
          <p:cNvPr id="4" name="Slide Number Placeholder 3"/>
          <p:cNvSpPr>
            <a:spLocks noGrp="1"/>
          </p:cNvSpPr>
          <p:nvPr>
            <p:ph type="sldNum" sz="quarter" idx="5"/>
          </p:nvPr>
        </p:nvSpPr>
        <p:spPr/>
        <p:txBody>
          <a:bodyPr/>
          <a:lstStyle/>
          <a:p>
            <a:fld id="{EC703170-F58F-4AF0-9D17-D1E74563E1EA}" type="slidenum">
              <a:rPr lang="en-US" smtClean="0"/>
              <a:t>11</a:t>
            </a:fld>
            <a:endParaRPr lang="en-US"/>
          </a:p>
        </p:txBody>
      </p:sp>
    </p:spTree>
    <p:extLst>
      <p:ext uri="{BB962C8B-B14F-4D97-AF65-F5344CB8AC3E}">
        <p14:creationId xmlns:p14="http://schemas.microsoft.com/office/powerpoint/2010/main" val="2895372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Conclusion</a:t>
            </a:r>
          </a:p>
          <a:p>
            <a:endParaRPr lang="en-US" dirty="0"/>
          </a:p>
          <a:p>
            <a:r>
              <a:rPr lang="en-US" dirty="0"/>
              <a:t>•All models can classify which subreddit a post has been given to.</a:t>
            </a:r>
          </a:p>
          <a:p>
            <a:r>
              <a:rPr lang="en-US" dirty="0"/>
              <a:t>- Best model recommendation: Naive Bayes</a:t>
            </a:r>
          </a:p>
          <a:p>
            <a:r>
              <a:rPr lang="en-US" dirty="0"/>
              <a:t>- The difference between the test/training AUC score and accuracy score is less than 0.01 </a:t>
            </a:r>
          </a:p>
          <a:p>
            <a:r>
              <a:rPr lang="en-US" dirty="0"/>
              <a:t>- AUC score and accuracy score is also the highest</a:t>
            </a:r>
          </a:p>
          <a:p>
            <a:r>
              <a:rPr lang="en-US" dirty="0"/>
              <a:t>- Lower false negative and false positive</a:t>
            </a:r>
          </a:p>
          <a:p>
            <a:r>
              <a:rPr lang="en-US" dirty="0"/>
              <a:t>- Higher Recall(True Positive rate) </a:t>
            </a:r>
          </a:p>
          <a:p>
            <a:endParaRPr lang="en-US" dirty="0"/>
          </a:p>
          <a:p>
            <a:r>
              <a:rPr lang="en-US" dirty="0"/>
              <a:t>### Future Work:</a:t>
            </a:r>
          </a:p>
          <a:p>
            <a:endParaRPr lang="en-US" dirty="0"/>
          </a:p>
          <a:p>
            <a:r>
              <a:rPr lang="en-US" dirty="0"/>
              <a:t>* Explore other model such as </a:t>
            </a:r>
            <a:r>
              <a:rPr lang="en-US" dirty="0" err="1"/>
              <a:t>GradientBoosting</a:t>
            </a:r>
            <a:r>
              <a:rPr lang="en-US" dirty="0"/>
              <a:t>/Logistic Regression</a:t>
            </a:r>
          </a:p>
          <a:p>
            <a:r>
              <a:rPr lang="en-US" dirty="0"/>
              <a:t>* Remove top features that was given by </a:t>
            </a:r>
            <a:r>
              <a:rPr lang="en-US" dirty="0" err="1"/>
              <a:t>RandomForest</a:t>
            </a:r>
            <a:r>
              <a:rPr lang="en-US" dirty="0"/>
              <a:t> and re-run to explore if the classifier are able to classify which post belongs to which subreddit</a:t>
            </a:r>
          </a:p>
        </p:txBody>
      </p:sp>
      <p:sp>
        <p:nvSpPr>
          <p:cNvPr id="4" name="Slide Number Placeholder 3"/>
          <p:cNvSpPr>
            <a:spLocks noGrp="1"/>
          </p:cNvSpPr>
          <p:nvPr>
            <p:ph type="sldNum" sz="quarter" idx="5"/>
          </p:nvPr>
        </p:nvSpPr>
        <p:spPr/>
        <p:txBody>
          <a:bodyPr/>
          <a:lstStyle/>
          <a:p>
            <a:fld id="{EC703170-F58F-4AF0-9D17-D1E74563E1EA}" type="slidenum">
              <a:rPr lang="en-US" smtClean="0"/>
              <a:t>14</a:t>
            </a:fld>
            <a:endParaRPr lang="en-US"/>
          </a:p>
        </p:txBody>
      </p:sp>
    </p:spTree>
    <p:extLst>
      <p:ext uri="{BB962C8B-B14F-4D97-AF65-F5344CB8AC3E}">
        <p14:creationId xmlns:p14="http://schemas.microsoft.com/office/powerpoint/2010/main" val="287925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80014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Eigh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0" name="Picture Placeholder 9">
            <a:extLst>
              <a:ext uri="{FF2B5EF4-FFF2-40B4-BE49-F238E27FC236}">
                <a16:creationId xmlns:a16="http://schemas.microsoft.com/office/drawing/2014/main" id="{FBC05952-28A3-418C-8271-6D46430AF446}"/>
              </a:ext>
            </a:extLst>
          </p:cNvPr>
          <p:cNvSpPr>
            <a:spLocks noGrp="1"/>
          </p:cNvSpPr>
          <p:nvPr>
            <p:ph type="pic" sz="quarter" idx="13"/>
          </p:nvPr>
        </p:nvSpPr>
        <p:spPr>
          <a:xfrm>
            <a:off x="-23770" y="1873249"/>
            <a:ext cx="4612749" cy="4984750"/>
          </a:xfrm>
          <a:custGeom>
            <a:avLst/>
            <a:gdLst>
              <a:gd name="connsiteX0" fmla="*/ 0 w 4611548"/>
              <a:gd name="connsiteY0" fmla="*/ 0 h 4984750"/>
              <a:gd name="connsiteX1" fmla="*/ 4456490 w 4611548"/>
              <a:gd name="connsiteY1" fmla="*/ 3230857 h 4984750"/>
              <a:gd name="connsiteX2" fmla="*/ 4594320 w 4611548"/>
              <a:gd name="connsiteY2" fmla="*/ 3669330 h 4984750"/>
              <a:gd name="connsiteX3" fmla="*/ 4065973 w 4611548"/>
              <a:gd name="connsiteY3" fmla="*/ 4984750 h 4984750"/>
              <a:gd name="connsiteX4" fmla="*/ 0 w 4611548"/>
              <a:gd name="connsiteY4" fmla="*/ 4984750 h 4984750"/>
              <a:gd name="connsiteX5" fmla="*/ 0 w 4611548"/>
              <a:gd name="connsiteY5" fmla="*/ 0 h 498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1548" h="4984750">
                <a:moveTo>
                  <a:pt x="0" y="0"/>
                </a:moveTo>
                <a:cubicBezTo>
                  <a:pt x="0" y="0"/>
                  <a:pt x="0" y="0"/>
                  <a:pt x="4456490" y="3230857"/>
                </a:cubicBezTo>
                <a:cubicBezTo>
                  <a:pt x="4594320" y="3323167"/>
                  <a:pt x="4640263" y="3530865"/>
                  <a:pt x="4594320" y="3669330"/>
                </a:cubicBezTo>
                <a:cubicBezTo>
                  <a:pt x="4594320" y="3669330"/>
                  <a:pt x="4594320" y="3669330"/>
                  <a:pt x="4065973" y="4984750"/>
                </a:cubicBezTo>
                <a:cubicBezTo>
                  <a:pt x="4065973" y="4984750"/>
                  <a:pt x="4065973" y="4984750"/>
                  <a:pt x="0" y="4984750"/>
                </a:cubicBezTo>
                <a:cubicBezTo>
                  <a:pt x="0" y="4984750"/>
                  <a:pt x="0" y="4984750"/>
                  <a:pt x="0" y="0"/>
                </a:cubicBezTo>
                <a:close/>
              </a:path>
            </a:pathLst>
          </a:custGeom>
          <a:solidFill>
            <a:schemeClr val="bg1"/>
          </a:solidFill>
          <a:effectLst>
            <a:outerShdw blurRad="508000" dist="38100" dir="18900000" algn="bl" rotWithShape="0">
              <a:prstClr val="black">
                <a:alpha val="20000"/>
              </a:prstClr>
            </a:outerShdw>
          </a:effectLst>
        </p:spPr>
        <p:txBody>
          <a:bodyPr wrap="square" anchor="ctr">
            <a:noAutofit/>
          </a:bodyPr>
          <a:lstStyle>
            <a:lvl1pPr marL="0" indent="0" algn="ctr">
              <a:buFontTx/>
              <a:buNone/>
              <a:defRPr sz="2400"/>
            </a:lvl1pPr>
          </a:lstStyle>
          <a:p>
            <a:endParaRPr lang="en-IN" dirty="0"/>
          </a:p>
        </p:txBody>
      </p:sp>
      <p:sp>
        <p:nvSpPr>
          <p:cNvPr id="11" name="Text Placeholder 12">
            <a:extLst>
              <a:ext uri="{FF2B5EF4-FFF2-40B4-BE49-F238E27FC236}">
                <a16:creationId xmlns:a16="http://schemas.microsoft.com/office/drawing/2014/main" id="{EE68433B-F6C1-4322-A900-02F9736ECC9C}"/>
              </a:ext>
            </a:extLst>
          </p:cNvPr>
          <p:cNvSpPr>
            <a:spLocks noGrp="1"/>
          </p:cNvSpPr>
          <p:nvPr>
            <p:ph type="body" sz="quarter" idx="14" hasCustomPrompt="1"/>
          </p:nvPr>
        </p:nvSpPr>
        <p:spPr>
          <a:xfrm>
            <a:off x="1371833" y="1068538"/>
            <a:ext cx="3773007" cy="1110456"/>
          </a:xfrm>
        </p:spPr>
        <p:txBody>
          <a:bodyPr tIns="0" bIns="0" anchor="t">
            <a:noAutofit/>
          </a:bodyPr>
          <a:lstStyle>
            <a:lvl1pPr marL="0" indent="0">
              <a:lnSpc>
                <a:spcPct val="90000"/>
              </a:lnSpc>
              <a:buFontTx/>
              <a:buNone/>
              <a:defRPr sz="4000" b="1">
                <a:solidFill>
                  <a:schemeClr val="tx1">
                    <a:lumMod val="85000"/>
                    <a:lumOff val="15000"/>
                  </a:schemeClr>
                </a:solidFill>
                <a:latin typeface="Segoe UI Black" panose="020B0A02040204020203" pitchFamily="34" charset="0"/>
                <a:ea typeface="Segoe UI Black" panose="020B0A02040204020203" pitchFamily="34" charset="0"/>
              </a:defRPr>
            </a:lvl1pPr>
            <a:lvl2pPr marL="609494" indent="0">
              <a:buNone/>
              <a:defRPr/>
            </a:lvl2pPr>
          </a:lstStyle>
          <a:p>
            <a:pPr lvl="0"/>
            <a:r>
              <a:rPr lang="en-US" dirty="0"/>
              <a:t>CLICK TO EDIT</a:t>
            </a:r>
          </a:p>
        </p:txBody>
      </p:sp>
      <p:sp>
        <p:nvSpPr>
          <p:cNvPr id="12" name="Text Placeholder 15">
            <a:extLst>
              <a:ext uri="{FF2B5EF4-FFF2-40B4-BE49-F238E27FC236}">
                <a16:creationId xmlns:a16="http://schemas.microsoft.com/office/drawing/2014/main" id="{D6B0FAE5-A34A-4D53-BE22-4F55DAAC9121}"/>
              </a:ext>
            </a:extLst>
          </p:cNvPr>
          <p:cNvSpPr>
            <a:spLocks noGrp="1"/>
          </p:cNvSpPr>
          <p:nvPr>
            <p:ph type="body" sz="quarter" idx="17"/>
          </p:nvPr>
        </p:nvSpPr>
        <p:spPr>
          <a:xfrm>
            <a:off x="6888294" y="1651078"/>
            <a:ext cx="3608919" cy="691526"/>
          </a:xfrm>
        </p:spPr>
        <p:txBody>
          <a:bodyPr tIns="0" bIns="0" anchor="t">
            <a:noAutofit/>
          </a:bodyPr>
          <a:lstStyle>
            <a:lvl1pPr marL="0" indent="0" algn="l">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3" name="Text Placeholder 15">
            <a:extLst>
              <a:ext uri="{FF2B5EF4-FFF2-40B4-BE49-F238E27FC236}">
                <a16:creationId xmlns:a16="http://schemas.microsoft.com/office/drawing/2014/main" id="{471F57F7-D419-4D4D-AEF2-DB9897BBBBAF}"/>
              </a:ext>
            </a:extLst>
          </p:cNvPr>
          <p:cNvSpPr>
            <a:spLocks noGrp="1"/>
          </p:cNvSpPr>
          <p:nvPr>
            <p:ph type="body" sz="quarter" idx="18"/>
          </p:nvPr>
        </p:nvSpPr>
        <p:spPr>
          <a:xfrm>
            <a:off x="6888294" y="1068538"/>
            <a:ext cx="3608919" cy="446016"/>
          </a:xfrm>
        </p:spPr>
        <p:txBody>
          <a:bodyPr tIns="0" bIns="0" anchor="b">
            <a:noAutofit/>
          </a:bodyPr>
          <a:lstStyle>
            <a:lvl1pPr marL="0" indent="0" algn="l">
              <a:lnSpc>
                <a:spcPct val="120000"/>
              </a:lnSpc>
              <a:buFontTx/>
              <a:buNone/>
              <a:defRPr sz="2000" b="1">
                <a:solidFill>
                  <a:schemeClr val="tx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
        <p:nvSpPr>
          <p:cNvPr id="14" name="Text Placeholder 15">
            <a:extLst>
              <a:ext uri="{FF2B5EF4-FFF2-40B4-BE49-F238E27FC236}">
                <a16:creationId xmlns:a16="http://schemas.microsoft.com/office/drawing/2014/main" id="{CB456D98-8AEE-4F70-B8F5-8E624CE700BE}"/>
              </a:ext>
            </a:extLst>
          </p:cNvPr>
          <p:cNvSpPr>
            <a:spLocks noGrp="1"/>
          </p:cNvSpPr>
          <p:nvPr>
            <p:ph type="body" sz="quarter" idx="19"/>
          </p:nvPr>
        </p:nvSpPr>
        <p:spPr>
          <a:xfrm>
            <a:off x="6888294" y="3403678"/>
            <a:ext cx="3608919" cy="691526"/>
          </a:xfrm>
        </p:spPr>
        <p:txBody>
          <a:bodyPr tIns="0" bIns="0" anchor="t">
            <a:noAutofit/>
          </a:bodyPr>
          <a:lstStyle>
            <a:lvl1pPr marL="0" indent="0" algn="l">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5" name="Text Placeholder 15">
            <a:extLst>
              <a:ext uri="{FF2B5EF4-FFF2-40B4-BE49-F238E27FC236}">
                <a16:creationId xmlns:a16="http://schemas.microsoft.com/office/drawing/2014/main" id="{1795939E-F756-4938-BC8C-F6EA7A4F8D52}"/>
              </a:ext>
            </a:extLst>
          </p:cNvPr>
          <p:cNvSpPr>
            <a:spLocks noGrp="1"/>
          </p:cNvSpPr>
          <p:nvPr>
            <p:ph type="body" sz="quarter" idx="20"/>
          </p:nvPr>
        </p:nvSpPr>
        <p:spPr>
          <a:xfrm>
            <a:off x="6888294" y="2821138"/>
            <a:ext cx="3608919" cy="446016"/>
          </a:xfrm>
        </p:spPr>
        <p:txBody>
          <a:bodyPr tIns="0" bIns="0" anchor="b">
            <a:noAutofit/>
          </a:bodyPr>
          <a:lstStyle>
            <a:lvl1pPr marL="0" indent="0" algn="l">
              <a:lnSpc>
                <a:spcPct val="120000"/>
              </a:lnSpc>
              <a:buFontTx/>
              <a:buNone/>
              <a:defRPr sz="2000" b="1">
                <a:solidFill>
                  <a:schemeClr val="tx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
        <p:nvSpPr>
          <p:cNvPr id="16" name="Text Placeholder 15">
            <a:extLst>
              <a:ext uri="{FF2B5EF4-FFF2-40B4-BE49-F238E27FC236}">
                <a16:creationId xmlns:a16="http://schemas.microsoft.com/office/drawing/2014/main" id="{18893622-4319-4D3B-9ED4-D08D9C26AE57}"/>
              </a:ext>
            </a:extLst>
          </p:cNvPr>
          <p:cNvSpPr>
            <a:spLocks noGrp="1"/>
          </p:cNvSpPr>
          <p:nvPr>
            <p:ph type="body" sz="quarter" idx="21"/>
          </p:nvPr>
        </p:nvSpPr>
        <p:spPr>
          <a:xfrm>
            <a:off x="6888294" y="5181678"/>
            <a:ext cx="3608919" cy="691526"/>
          </a:xfrm>
        </p:spPr>
        <p:txBody>
          <a:bodyPr tIns="0" bIns="0" anchor="t">
            <a:noAutofit/>
          </a:bodyPr>
          <a:lstStyle>
            <a:lvl1pPr marL="0" indent="0" algn="l">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7" name="Text Placeholder 15">
            <a:extLst>
              <a:ext uri="{FF2B5EF4-FFF2-40B4-BE49-F238E27FC236}">
                <a16:creationId xmlns:a16="http://schemas.microsoft.com/office/drawing/2014/main" id="{6E3D5244-67B5-401D-AD84-92F270CF1E95}"/>
              </a:ext>
            </a:extLst>
          </p:cNvPr>
          <p:cNvSpPr>
            <a:spLocks noGrp="1"/>
          </p:cNvSpPr>
          <p:nvPr>
            <p:ph type="body" sz="quarter" idx="22"/>
          </p:nvPr>
        </p:nvSpPr>
        <p:spPr>
          <a:xfrm>
            <a:off x="6888294" y="4599138"/>
            <a:ext cx="3608919" cy="446016"/>
          </a:xfrm>
        </p:spPr>
        <p:txBody>
          <a:bodyPr tIns="0" bIns="0" anchor="b">
            <a:noAutofit/>
          </a:bodyPr>
          <a:lstStyle>
            <a:lvl1pPr marL="0" indent="0" algn="l">
              <a:lnSpc>
                <a:spcPct val="120000"/>
              </a:lnSpc>
              <a:buFontTx/>
              <a:buNone/>
              <a:defRPr sz="2000" b="1">
                <a:solidFill>
                  <a:schemeClr val="tx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Tree>
    <p:extLst>
      <p:ext uri="{BB962C8B-B14F-4D97-AF65-F5344CB8AC3E}">
        <p14:creationId xmlns:p14="http://schemas.microsoft.com/office/powerpoint/2010/main" val="281969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yout Nine">
    <p:spTree>
      <p:nvGrpSpPr>
        <p:cNvPr id="1" name=""/>
        <p:cNvGrpSpPr/>
        <p:nvPr/>
      </p:nvGrpSpPr>
      <p:grpSpPr>
        <a:xfrm>
          <a:off x="0" y="0"/>
          <a:ext cx="0" cy="0"/>
          <a:chOff x="0" y="0"/>
          <a:chExt cx="0" cy="0"/>
        </a:xfrm>
      </p:grpSpPr>
      <p:sp>
        <p:nvSpPr>
          <p:cNvPr id="5" name="Freeform 17">
            <a:extLst>
              <a:ext uri="{FF2B5EF4-FFF2-40B4-BE49-F238E27FC236}">
                <a16:creationId xmlns:a16="http://schemas.microsoft.com/office/drawing/2014/main" id="{346021A3-8280-4805-97D5-9F60F0CBF609}"/>
              </a:ext>
            </a:extLst>
          </p:cNvPr>
          <p:cNvSpPr>
            <a:spLocks/>
          </p:cNvSpPr>
          <p:nvPr userDrawn="1"/>
        </p:nvSpPr>
        <p:spPr bwMode="auto">
          <a:xfrm>
            <a:off x="2" y="2060848"/>
            <a:ext cx="2174463" cy="4797152"/>
          </a:xfrm>
          <a:custGeom>
            <a:avLst/>
            <a:gdLst>
              <a:gd name="T0" fmla="*/ 0 w 89"/>
              <a:gd name="T1" fmla="*/ 0 h 200"/>
              <a:gd name="T2" fmla="*/ 0 w 89"/>
              <a:gd name="T3" fmla="*/ 200 h 200"/>
              <a:gd name="T4" fmla="*/ 76 w 89"/>
              <a:gd name="T5" fmla="*/ 200 h 200"/>
              <a:gd name="T6" fmla="*/ 89 w 89"/>
              <a:gd name="T7" fmla="*/ 138 h 200"/>
              <a:gd name="T8" fmla="*/ 0 w 89"/>
              <a:gd name="T9" fmla="*/ 0 h 200"/>
            </a:gdLst>
            <a:ahLst/>
            <a:cxnLst>
              <a:cxn ang="0">
                <a:pos x="T0" y="T1"/>
              </a:cxn>
              <a:cxn ang="0">
                <a:pos x="T2" y="T3"/>
              </a:cxn>
              <a:cxn ang="0">
                <a:pos x="T4" y="T5"/>
              </a:cxn>
              <a:cxn ang="0">
                <a:pos x="T6" y="T7"/>
              </a:cxn>
              <a:cxn ang="0">
                <a:pos x="T8" y="T9"/>
              </a:cxn>
            </a:cxnLst>
            <a:rect l="0" t="0" r="r" b="b"/>
            <a:pathLst>
              <a:path w="89" h="200">
                <a:moveTo>
                  <a:pt x="0" y="0"/>
                </a:moveTo>
                <a:cubicBezTo>
                  <a:pt x="0" y="200"/>
                  <a:pt x="0" y="200"/>
                  <a:pt x="0" y="200"/>
                </a:cubicBezTo>
                <a:cubicBezTo>
                  <a:pt x="76" y="200"/>
                  <a:pt x="76" y="200"/>
                  <a:pt x="76" y="200"/>
                </a:cubicBezTo>
                <a:cubicBezTo>
                  <a:pt x="84" y="181"/>
                  <a:pt x="89" y="160"/>
                  <a:pt x="89" y="138"/>
                </a:cubicBezTo>
                <a:cubicBezTo>
                  <a:pt x="89" y="77"/>
                  <a:pt x="52" y="24"/>
                  <a:pt x="0" y="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 name="Date Placeholder 1"/>
          <p:cNvSpPr>
            <a:spLocks noGrp="1"/>
          </p:cNvSpPr>
          <p:nvPr>
            <p:ph type="dt" sz="half" idx="10"/>
          </p:nvPr>
        </p:nvSpPr>
        <p:spPr/>
        <p:txBody>
          <a:bodyPr/>
          <a:lstStyle/>
          <a:p>
            <a:fld id="{425404F2-BE9A-4460-8815-8F645183555F}"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6" name="Text Placeholder 12">
            <a:extLst>
              <a:ext uri="{FF2B5EF4-FFF2-40B4-BE49-F238E27FC236}">
                <a16:creationId xmlns:a16="http://schemas.microsoft.com/office/drawing/2014/main" id="{BBB09E55-A81C-4201-81E4-1605370D5002}"/>
              </a:ext>
            </a:extLst>
          </p:cNvPr>
          <p:cNvSpPr>
            <a:spLocks noGrp="1"/>
          </p:cNvSpPr>
          <p:nvPr>
            <p:ph type="body" sz="quarter" idx="14" hasCustomPrompt="1"/>
          </p:nvPr>
        </p:nvSpPr>
        <p:spPr>
          <a:xfrm>
            <a:off x="1371833" y="1068538"/>
            <a:ext cx="3773007" cy="1110456"/>
          </a:xfrm>
        </p:spPr>
        <p:txBody>
          <a:bodyPr tIns="0" bIns="0" anchor="b">
            <a:noAutofit/>
          </a:bodyPr>
          <a:lstStyle>
            <a:lvl1pPr marL="0" indent="0">
              <a:lnSpc>
                <a:spcPct val="90000"/>
              </a:lnSpc>
              <a:buFontTx/>
              <a:buNone/>
              <a:defRPr sz="4000" b="1">
                <a:solidFill>
                  <a:schemeClr val="tx1">
                    <a:lumMod val="85000"/>
                    <a:lumOff val="15000"/>
                  </a:schemeClr>
                </a:solidFill>
                <a:latin typeface="Segoe UI Black" panose="020B0A02040204020203" pitchFamily="34" charset="0"/>
                <a:ea typeface="Segoe UI Black" panose="020B0A02040204020203" pitchFamily="34" charset="0"/>
              </a:defRPr>
            </a:lvl1pPr>
            <a:lvl2pPr marL="609494" indent="0">
              <a:buNone/>
              <a:defRPr/>
            </a:lvl2pPr>
          </a:lstStyle>
          <a:p>
            <a:pPr lvl="0"/>
            <a:r>
              <a:rPr lang="en-US" dirty="0"/>
              <a:t>CLICK TO EDIT</a:t>
            </a:r>
          </a:p>
        </p:txBody>
      </p:sp>
      <p:sp>
        <p:nvSpPr>
          <p:cNvPr id="8" name="Text Placeholder 15">
            <a:extLst>
              <a:ext uri="{FF2B5EF4-FFF2-40B4-BE49-F238E27FC236}">
                <a16:creationId xmlns:a16="http://schemas.microsoft.com/office/drawing/2014/main" id="{C1D97CBC-FE4F-4E06-9D66-AEAEA3EB94C7}"/>
              </a:ext>
            </a:extLst>
          </p:cNvPr>
          <p:cNvSpPr>
            <a:spLocks noGrp="1"/>
          </p:cNvSpPr>
          <p:nvPr>
            <p:ph type="body" sz="quarter" idx="15"/>
          </p:nvPr>
        </p:nvSpPr>
        <p:spPr>
          <a:xfrm>
            <a:off x="1355624" y="3882272"/>
            <a:ext cx="3789216" cy="1727665"/>
          </a:xfrm>
        </p:spPr>
        <p:txBody>
          <a:bodyPr tIns="0" bIns="0" anchor="t">
            <a:noAutofit/>
          </a:bodyPr>
          <a:lstStyle>
            <a:lvl1pPr marL="0" indent="0">
              <a:lnSpc>
                <a:spcPct val="120000"/>
              </a:lnSpc>
              <a:buFontTx/>
              <a:buNone/>
              <a:defRPr sz="1600">
                <a:solidFill>
                  <a:schemeClr val="tx1">
                    <a:lumMod val="85000"/>
                    <a:lumOff val="15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9" name="Text Placeholder 15">
            <a:extLst>
              <a:ext uri="{FF2B5EF4-FFF2-40B4-BE49-F238E27FC236}">
                <a16:creationId xmlns:a16="http://schemas.microsoft.com/office/drawing/2014/main" id="{E08BFA06-40CE-47D7-85C2-4276D423AABE}"/>
              </a:ext>
            </a:extLst>
          </p:cNvPr>
          <p:cNvSpPr>
            <a:spLocks noGrp="1"/>
          </p:cNvSpPr>
          <p:nvPr>
            <p:ph type="body" sz="quarter" idx="16"/>
          </p:nvPr>
        </p:nvSpPr>
        <p:spPr>
          <a:xfrm>
            <a:off x="1355624" y="3386973"/>
            <a:ext cx="3789216" cy="495299"/>
          </a:xfrm>
        </p:spPr>
        <p:txBody>
          <a:bodyPr tIns="0" bIns="0" anchor="ctr">
            <a:noAutofit/>
          </a:bodyPr>
          <a:lstStyle>
            <a:lvl1pPr marL="0" indent="0">
              <a:lnSpc>
                <a:spcPct val="120000"/>
              </a:lnSpc>
              <a:buFontTx/>
              <a:buNone/>
              <a:defRPr sz="2000" b="1">
                <a:solidFill>
                  <a:schemeClr val="tx1">
                    <a:lumMod val="85000"/>
                    <a:lumOff val="15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
        <p:nvSpPr>
          <p:cNvPr id="10" name="Text Placeholder 10">
            <a:extLst>
              <a:ext uri="{FF2B5EF4-FFF2-40B4-BE49-F238E27FC236}">
                <a16:creationId xmlns:a16="http://schemas.microsoft.com/office/drawing/2014/main" id="{257B3875-4C5F-4485-AEE2-935CE2E56842}"/>
              </a:ext>
            </a:extLst>
          </p:cNvPr>
          <p:cNvSpPr>
            <a:spLocks noGrp="1"/>
          </p:cNvSpPr>
          <p:nvPr>
            <p:ph type="body" sz="quarter" idx="17" hasCustomPrompt="1"/>
          </p:nvPr>
        </p:nvSpPr>
        <p:spPr>
          <a:xfrm>
            <a:off x="1355621" y="2247281"/>
            <a:ext cx="3789216" cy="678129"/>
          </a:xfrm>
        </p:spPr>
        <p:txBody>
          <a:bodyPr anchor="t">
            <a:normAutofit/>
          </a:bodyPr>
          <a:lstStyle>
            <a:lvl1pPr marL="0" indent="0">
              <a:buFontTx/>
              <a:buNone/>
              <a:defRPr sz="2800">
                <a:solidFill>
                  <a:schemeClr val="tx1">
                    <a:lumMod val="85000"/>
                    <a:lumOff val="15000"/>
                  </a:schemeClr>
                </a:solidFill>
                <a:latin typeface="+mn-lt"/>
                <a:cs typeface="Segoe UI Light" panose="020B0502040204020203" pitchFamily="34" charset="0"/>
              </a:defRPr>
            </a:lvl1pPr>
          </a:lstStyle>
          <a:p>
            <a:pPr lvl="0"/>
            <a:r>
              <a:rPr lang="en-US" dirty="0"/>
              <a:t>CLICK TO EDIT</a:t>
            </a:r>
            <a:endParaRPr lang="en-IN" dirty="0"/>
          </a:p>
        </p:txBody>
      </p:sp>
      <p:sp>
        <p:nvSpPr>
          <p:cNvPr id="11" name="Text Placeholder 15">
            <a:extLst>
              <a:ext uri="{FF2B5EF4-FFF2-40B4-BE49-F238E27FC236}">
                <a16:creationId xmlns:a16="http://schemas.microsoft.com/office/drawing/2014/main" id="{72DD9EBE-1F5D-461C-BB12-37E6DD7697CB}"/>
              </a:ext>
            </a:extLst>
          </p:cNvPr>
          <p:cNvSpPr>
            <a:spLocks noGrp="1"/>
          </p:cNvSpPr>
          <p:nvPr>
            <p:ph type="body" sz="quarter" idx="18"/>
          </p:nvPr>
        </p:nvSpPr>
        <p:spPr>
          <a:xfrm>
            <a:off x="5735866" y="1050172"/>
            <a:ext cx="5618087" cy="1370717"/>
          </a:xfrm>
        </p:spPr>
        <p:txBody>
          <a:bodyPr tIns="0" bIns="0" anchor="t">
            <a:noAutofit/>
          </a:bodyPr>
          <a:lstStyle>
            <a:lvl1pPr marL="0" indent="0">
              <a:lnSpc>
                <a:spcPct val="120000"/>
              </a:lnSpc>
              <a:buFontTx/>
              <a:buNone/>
              <a:defRPr sz="1600">
                <a:solidFill>
                  <a:schemeClr val="tx1">
                    <a:lumMod val="85000"/>
                    <a:lumOff val="15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Tree>
    <p:extLst>
      <p:ext uri="{BB962C8B-B14F-4D97-AF65-F5344CB8AC3E}">
        <p14:creationId xmlns:p14="http://schemas.microsoft.com/office/powerpoint/2010/main" val="2392104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Ten">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F9549B7B-4797-4B43-909D-D22E7546B6B0}"/>
              </a:ext>
            </a:extLst>
          </p:cNvPr>
          <p:cNvSpPr>
            <a:spLocks/>
          </p:cNvSpPr>
          <p:nvPr userDrawn="1"/>
        </p:nvSpPr>
        <p:spPr bwMode="auto">
          <a:xfrm>
            <a:off x="0" y="4217593"/>
            <a:ext cx="4511411" cy="2640409"/>
          </a:xfrm>
          <a:custGeom>
            <a:avLst/>
            <a:gdLst>
              <a:gd name="T0" fmla="*/ 29 w 180"/>
              <a:gd name="T1" fmla="*/ 14 h 104"/>
              <a:gd name="T2" fmla="*/ 0 w 180"/>
              <a:gd name="T3" fmla="*/ 37 h 104"/>
              <a:gd name="T4" fmla="*/ 0 w 180"/>
              <a:gd name="T5" fmla="*/ 104 h 104"/>
              <a:gd name="T6" fmla="*/ 180 w 180"/>
              <a:gd name="T7" fmla="*/ 104 h 104"/>
              <a:gd name="T8" fmla="*/ 89 w 180"/>
              <a:gd name="T9" fmla="*/ 17 h 104"/>
              <a:gd name="T10" fmla="*/ 29 w 180"/>
              <a:gd name="T11" fmla="*/ 14 h 104"/>
            </a:gdLst>
            <a:ahLst/>
            <a:cxnLst>
              <a:cxn ang="0">
                <a:pos x="T0" y="T1"/>
              </a:cxn>
              <a:cxn ang="0">
                <a:pos x="T2" y="T3"/>
              </a:cxn>
              <a:cxn ang="0">
                <a:pos x="T4" y="T5"/>
              </a:cxn>
              <a:cxn ang="0">
                <a:pos x="T6" y="T7"/>
              </a:cxn>
              <a:cxn ang="0">
                <a:pos x="T8" y="T9"/>
              </a:cxn>
              <a:cxn ang="0">
                <a:pos x="T10" y="T11"/>
              </a:cxn>
            </a:cxnLst>
            <a:rect l="0" t="0" r="r" b="b"/>
            <a:pathLst>
              <a:path w="180" h="104">
                <a:moveTo>
                  <a:pt x="29" y="14"/>
                </a:moveTo>
                <a:cubicBezTo>
                  <a:pt x="0" y="37"/>
                  <a:pt x="0" y="37"/>
                  <a:pt x="0" y="37"/>
                </a:cubicBezTo>
                <a:cubicBezTo>
                  <a:pt x="0" y="104"/>
                  <a:pt x="0" y="104"/>
                  <a:pt x="0" y="104"/>
                </a:cubicBezTo>
                <a:cubicBezTo>
                  <a:pt x="180" y="104"/>
                  <a:pt x="180" y="104"/>
                  <a:pt x="180" y="104"/>
                </a:cubicBezTo>
                <a:cubicBezTo>
                  <a:pt x="89" y="17"/>
                  <a:pt x="89" y="17"/>
                  <a:pt x="89" y="17"/>
                </a:cubicBezTo>
                <a:cubicBezTo>
                  <a:pt x="73" y="1"/>
                  <a:pt x="46" y="0"/>
                  <a:pt x="29" y="14"/>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 name="Date Placeholder 1"/>
          <p:cNvSpPr>
            <a:spLocks noGrp="1"/>
          </p:cNvSpPr>
          <p:nvPr>
            <p:ph type="dt" sz="half" idx="10"/>
          </p:nvPr>
        </p:nvSpPr>
        <p:spPr/>
        <p:txBody>
          <a:bodyPr/>
          <a:lstStyle/>
          <a:p>
            <a:fld id="{425404F2-BE9A-4460-8815-8F645183555F}"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6" name="Text Placeholder 12">
            <a:extLst>
              <a:ext uri="{FF2B5EF4-FFF2-40B4-BE49-F238E27FC236}">
                <a16:creationId xmlns:a16="http://schemas.microsoft.com/office/drawing/2014/main" id="{E9D7B8B8-9CAC-44DE-AC2F-48629030FDD7}"/>
              </a:ext>
            </a:extLst>
          </p:cNvPr>
          <p:cNvSpPr>
            <a:spLocks noGrp="1"/>
          </p:cNvSpPr>
          <p:nvPr>
            <p:ph type="body" sz="quarter" idx="14" hasCustomPrompt="1"/>
          </p:nvPr>
        </p:nvSpPr>
        <p:spPr>
          <a:xfrm>
            <a:off x="1371833" y="1068538"/>
            <a:ext cx="3773007" cy="1110456"/>
          </a:xfrm>
        </p:spPr>
        <p:txBody>
          <a:bodyPr tIns="0" bIns="0" anchor="t">
            <a:noAutofit/>
          </a:bodyPr>
          <a:lstStyle>
            <a:lvl1pPr marL="0" indent="0">
              <a:lnSpc>
                <a:spcPct val="90000"/>
              </a:lnSpc>
              <a:buFontTx/>
              <a:buNone/>
              <a:defRPr sz="4000" b="1">
                <a:solidFill>
                  <a:schemeClr val="tx1">
                    <a:lumMod val="85000"/>
                    <a:lumOff val="15000"/>
                  </a:schemeClr>
                </a:solidFill>
                <a:latin typeface="Segoe UI Black" panose="020B0A02040204020203" pitchFamily="34" charset="0"/>
                <a:ea typeface="Segoe UI Black" panose="020B0A02040204020203" pitchFamily="34" charset="0"/>
              </a:defRPr>
            </a:lvl1pPr>
            <a:lvl2pPr marL="609494" indent="0">
              <a:buNone/>
              <a:defRPr/>
            </a:lvl2pPr>
          </a:lstStyle>
          <a:p>
            <a:pPr lvl="0"/>
            <a:r>
              <a:rPr lang="en-US" dirty="0"/>
              <a:t>CLICK TO EDIT</a:t>
            </a:r>
          </a:p>
        </p:txBody>
      </p:sp>
      <p:sp>
        <p:nvSpPr>
          <p:cNvPr id="7" name="Text Placeholder 15">
            <a:extLst>
              <a:ext uri="{FF2B5EF4-FFF2-40B4-BE49-F238E27FC236}">
                <a16:creationId xmlns:a16="http://schemas.microsoft.com/office/drawing/2014/main" id="{F616400E-0F95-4F42-840F-60AFC67EFA7F}"/>
              </a:ext>
            </a:extLst>
          </p:cNvPr>
          <p:cNvSpPr>
            <a:spLocks noGrp="1"/>
          </p:cNvSpPr>
          <p:nvPr>
            <p:ph type="body" sz="quarter" idx="15"/>
          </p:nvPr>
        </p:nvSpPr>
        <p:spPr>
          <a:xfrm>
            <a:off x="1355624" y="3882272"/>
            <a:ext cx="3789216" cy="1318617"/>
          </a:xfrm>
        </p:spPr>
        <p:txBody>
          <a:bodyPr tIns="0" bIns="0" anchor="t">
            <a:noAutofit/>
          </a:bodyPr>
          <a:lstStyle>
            <a:lvl1pPr marL="0" indent="0">
              <a:lnSpc>
                <a:spcPct val="120000"/>
              </a:lnSpc>
              <a:buFontTx/>
              <a:buNone/>
              <a:defRPr sz="1600">
                <a:solidFill>
                  <a:schemeClr val="tx1">
                    <a:lumMod val="85000"/>
                    <a:lumOff val="15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8" name="Text Placeholder 15">
            <a:extLst>
              <a:ext uri="{FF2B5EF4-FFF2-40B4-BE49-F238E27FC236}">
                <a16:creationId xmlns:a16="http://schemas.microsoft.com/office/drawing/2014/main" id="{AD81DABF-AD18-4449-B6EB-6CCED54D0FFB}"/>
              </a:ext>
            </a:extLst>
          </p:cNvPr>
          <p:cNvSpPr>
            <a:spLocks noGrp="1"/>
          </p:cNvSpPr>
          <p:nvPr>
            <p:ph type="body" sz="quarter" idx="16"/>
          </p:nvPr>
        </p:nvSpPr>
        <p:spPr>
          <a:xfrm>
            <a:off x="1355624" y="3386973"/>
            <a:ext cx="3789216" cy="495299"/>
          </a:xfrm>
        </p:spPr>
        <p:txBody>
          <a:bodyPr tIns="0" bIns="0" anchor="ctr">
            <a:noAutofit/>
          </a:bodyPr>
          <a:lstStyle>
            <a:lvl1pPr marL="0" indent="0">
              <a:lnSpc>
                <a:spcPct val="120000"/>
              </a:lnSpc>
              <a:buFontTx/>
              <a:buNone/>
              <a:defRPr sz="2000" b="1">
                <a:solidFill>
                  <a:schemeClr val="tx1">
                    <a:lumMod val="85000"/>
                    <a:lumOff val="15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Tree>
    <p:extLst>
      <p:ext uri="{BB962C8B-B14F-4D97-AF65-F5344CB8AC3E}">
        <p14:creationId xmlns:p14="http://schemas.microsoft.com/office/powerpoint/2010/main" val="4040415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out Eleven">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626096B8-A12E-4AA5-9BFF-76A85E0339F7}"/>
              </a:ext>
            </a:extLst>
          </p:cNvPr>
          <p:cNvSpPr>
            <a:spLocks/>
          </p:cNvSpPr>
          <p:nvPr userDrawn="1"/>
        </p:nvSpPr>
        <p:spPr bwMode="auto">
          <a:xfrm>
            <a:off x="6351" y="-17462"/>
            <a:ext cx="8169816" cy="6908800"/>
          </a:xfrm>
          <a:custGeom>
            <a:avLst/>
            <a:gdLst>
              <a:gd name="T0" fmla="*/ 184 w 362"/>
              <a:gd name="T1" fmla="*/ 262 h 305"/>
              <a:gd name="T2" fmla="*/ 351 w 362"/>
              <a:gd name="T3" fmla="*/ 84 h 305"/>
              <a:gd name="T4" fmla="*/ 350 w 362"/>
              <a:gd name="T5" fmla="*/ 44 h 305"/>
              <a:gd name="T6" fmla="*/ 304 w 362"/>
              <a:gd name="T7" fmla="*/ 0 h 305"/>
              <a:gd name="T8" fmla="*/ 0 w 362"/>
              <a:gd name="T9" fmla="*/ 0 h 305"/>
              <a:gd name="T10" fmla="*/ 0 w 362"/>
              <a:gd name="T11" fmla="*/ 305 h 305"/>
              <a:gd name="T12" fmla="*/ 34 w 362"/>
              <a:gd name="T13" fmla="*/ 305 h 305"/>
              <a:gd name="T14" fmla="*/ 137 w 362"/>
              <a:gd name="T15" fmla="*/ 287 h 305"/>
              <a:gd name="T16" fmla="*/ 184 w 362"/>
              <a:gd name="T17" fmla="*/ 26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305">
                <a:moveTo>
                  <a:pt x="184" y="262"/>
                </a:moveTo>
                <a:cubicBezTo>
                  <a:pt x="351" y="84"/>
                  <a:pt x="351" y="84"/>
                  <a:pt x="351" y="84"/>
                </a:cubicBezTo>
                <a:cubicBezTo>
                  <a:pt x="362" y="73"/>
                  <a:pt x="361" y="55"/>
                  <a:pt x="350" y="44"/>
                </a:cubicBezTo>
                <a:cubicBezTo>
                  <a:pt x="304" y="0"/>
                  <a:pt x="304" y="0"/>
                  <a:pt x="304" y="0"/>
                </a:cubicBezTo>
                <a:cubicBezTo>
                  <a:pt x="0" y="0"/>
                  <a:pt x="0" y="0"/>
                  <a:pt x="0" y="0"/>
                </a:cubicBezTo>
                <a:cubicBezTo>
                  <a:pt x="0" y="305"/>
                  <a:pt x="0" y="305"/>
                  <a:pt x="0" y="305"/>
                </a:cubicBezTo>
                <a:cubicBezTo>
                  <a:pt x="34" y="305"/>
                  <a:pt x="34" y="305"/>
                  <a:pt x="34" y="305"/>
                </a:cubicBezTo>
                <a:cubicBezTo>
                  <a:pt x="137" y="287"/>
                  <a:pt x="137" y="287"/>
                  <a:pt x="137" y="287"/>
                </a:cubicBezTo>
                <a:cubicBezTo>
                  <a:pt x="152" y="284"/>
                  <a:pt x="173" y="273"/>
                  <a:pt x="184" y="262"/>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7" name="Freeform 7">
            <a:extLst>
              <a:ext uri="{FF2B5EF4-FFF2-40B4-BE49-F238E27FC236}">
                <a16:creationId xmlns:a16="http://schemas.microsoft.com/office/drawing/2014/main" id="{E5F1C639-3DEB-462D-938F-EE5A737ACC7C}"/>
              </a:ext>
            </a:extLst>
          </p:cNvPr>
          <p:cNvSpPr>
            <a:spLocks/>
          </p:cNvSpPr>
          <p:nvPr userDrawn="1"/>
        </p:nvSpPr>
        <p:spPr bwMode="auto">
          <a:xfrm>
            <a:off x="9033640" y="4433888"/>
            <a:ext cx="3158360" cy="2424113"/>
          </a:xfrm>
          <a:custGeom>
            <a:avLst/>
            <a:gdLst>
              <a:gd name="T0" fmla="*/ 140 w 140"/>
              <a:gd name="T1" fmla="*/ 26 h 107"/>
              <a:gd name="T2" fmla="*/ 116 w 140"/>
              <a:gd name="T3" fmla="*/ 6 h 107"/>
              <a:gd name="T4" fmla="*/ 93 w 140"/>
              <a:gd name="T5" fmla="*/ 7 h 107"/>
              <a:gd name="T6" fmla="*/ 0 w 140"/>
              <a:gd name="T7" fmla="*/ 107 h 107"/>
              <a:gd name="T8" fmla="*/ 140 w 140"/>
              <a:gd name="T9" fmla="*/ 107 h 107"/>
              <a:gd name="T10" fmla="*/ 140 w 140"/>
              <a:gd name="T11" fmla="*/ 26 h 107"/>
            </a:gdLst>
            <a:ahLst/>
            <a:cxnLst>
              <a:cxn ang="0">
                <a:pos x="T0" y="T1"/>
              </a:cxn>
              <a:cxn ang="0">
                <a:pos x="T2" y="T3"/>
              </a:cxn>
              <a:cxn ang="0">
                <a:pos x="T4" y="T5"/>
              </a:cxn>
              <a:cxn ang="0">
                <a:pos x="T6" y="T7"/>
              </a:cxn>
              <a:cxn ang="0">
                <a:pos x="T8" y="T9"/>
              </a:cxn>
              <a:cxn ang="0">
                <a:pos x="T10" y="T11"/>
              </a:cxn>
            </a:cxnLst>
            <a:rect l="0" t="0" r="r" b="b"/>
            <a:pathLst>
              <a:path w="140" h="107">
                <a:moveTo>
                  <a:pt x="140" y="26"/>
                </a:moveTo>
                <a:cubicBezTo>
                  <a:pt x="116" y="6"/>
                  <a:pt x="116" y="6"/>
                  <a:pt x="116" y="6"/>
                </a:cubicBezTo>
                <a:cubicBezTo>
                  <a:pt x="110" y="0"/>
                  <a:pt x="99" y="1"/>
                  <a:pt x="93" y="7"/>
                </a:cubicBezTo>
                <a:cubicBezTo>
                  <a:pt x="0" y="107"/>
                  <a:pt x="0" y="107"/>
                  <a:pt x="0" y="107"/>
                </a:cubicBezTo>
                <a:cubicBezTo>
                  <a:pt x="140" y="107"/>
                  <a:pt x="140" y="107"/>
                  <a:pt x="140" y="107"/>
                </a:cubicBezTo>
                <a:lnTo>
                  <a:pt x="140" y="26"/>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 name="Date Placeholder 1"/>
          <p:cNvSpPr>
            <a:spLocks noGrp="1"/>
          </p:cNvSpPr>
          <p:nvPr>
            <p:ph type="dt" sz="half" idx="10"/>
          </p:nvPr>
        </p:nvSpPr>
        <p:spPr/>
        <p:txBody>
          <a:bodyPr/>
          <a:lstStyle/>
          <a:p>
            <a:fld id="{425404F2-BE9A-4460-8815-8F645183555F}"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0" name="Picture Placeholder 9">
            <a:extLst>
              <a:ext uri="{FF2B5EF4-FFF2-40B4-BE49-F238E27FC236}">
                <a16:creationId xmlns:a16="http://schemas.microsoft.com/office/drawing/2014/main" id="{8DFF9C4D-A631-4A27-ADAA-82D2181CA2B3}"/>
              </a:ext>
            </a:extLst>
          </p:cNvPr>
          <p:cNvSpPr>
            <a:spLocks noGrp="1"/>
          </p:cNvSpPr>
          <p:nvPr>
            <p:ph type="pic" sz="quarter" idx="13"/>
          </p:nvPr>
        </p:nvSpPr>
        <p:spPr>
          <a:xfrm>
            <a:off x="6352" y="-17462"/>
            <a:ext cx="7031624" cy="6840538"/>
          </a:xfrm>
          <a:custGeom>
            <a:avLst/>
            <a:gdLst>
              <a:gd name="connsiteX0" fmla="*/ 0 w 7029793"/>
              <a:gd name="connsiteY0" fmla="*/ 0 h 6840538"/>
              <a:gd name="connsiteX1" fmla="*/ 4738385 w 7029793"/>
              <a:gd name="connsiteY1" fmla="*/ 0 h 6840538"/>
              <a:gd name="connsiteX2" fmla="*/ 6881940 w 7029793"/>
              <a:gd name="connsiteY2" fmla="*/ 1359047 h 6840538"/>
              <a:gd name="connsiteX3" fmla="*/ 6949631 w 7029793"/>
              <a:gd name="connsiteY3" fmla="*/ 1834714 h 6840538"/>
              <a:gd name="connsiteX4" fmla="*/ 3700453 w 7029793"/>
              <a:gd name="connsiteY4" fmla="*/ 5753300 h 6840538"/>
              <a:gd name="connsiteX5" fmla="*/ 3113796 w 7029793"/>
              <a:gd name="connsiteY5" fmla="*/ 6115713 h 6840538"/>
              <a:gd name="connsiteX6" fmla="*/ 0 w 7029793"/>
              <a:gd name="connsiteY6" fmla="*/ 6840538 h 6840538"/>
              <a:gd name="connsiteX7" fmla="*/ 0 w 7029793"/>
              <a:gd name="connsiteY7" fmla="*/ 0 h 684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9793" h="6840538">
                <a:moveTo>
                  <a:pt x="0" y="0"/>
                </a:moveTo>
                <a:cubicBezTo>
                  <a:pt x="0" y="0"/>
                  <a:pt x="0" y="0"/>
                  <a:pt x="4738385" y="0"/>
                </a:cubicBezTo>
                <a:cubicBezTo>
                  <a:pt x="4738385" y="0"/>
                  <a:pt x="4738385" y="0"/>
                  <a:pt x="6881940" y="1359047"/>
                </a:cubicBezTo>
                <a:cubicBezTo>
                  <a:pt x="7039886" y="1472301"/>
                  <a:pt x="7085013" y="1698809"/>
                  <a:pt x="6949631" y="1834714"/>
                </a:cubicBezTo>
                <a:cubicBezTo>
                  <a:pt x="6949631" y="1834714"/>
                  <a:pt x="6949631" y="1834714"/>
                  <a:pt x="3700453" y="5753300"/>
                </a:cubicBezTo>
                <a:cubicBezTo>
                  <a:pt x="3565070" y="5911856"/>
                  <a:pt x="3316869" y="6070411"/>
                  <a:pt x="3113796" y="6115713"/>
                </a:cubicBezTo>
                <a:cubicBezTo>
                  <a:pt x="3113796" y="6115713"/>
                  <a:pt x="3113796" y="6115713"/>
                  <a:pt x="0" y="6840538"/>
                </a:cubicBezTo>
                <a:cubicBezTo>
                  <a:pt x="0" y="6840538"/>
                  <a:pt x="0" y="6840538"/>
                  <a:pt x="0" y="0"/>
                </a:cubicBezTo>
                <a:close/>
              </a:path>
            </a:pathLst>
          </a:custGeom>
          <a:solidFill>
            <a:schemeClr val="bg1"/>
          </a:solidFill>
          <a:effectLst>
            <a:outerShdw blurRad="508000" dist="38100" algn="l" rotWithShape="0">
              <a:prstClr val="black">
                <a:alpha val="20000"/>
              </a:prstClr>
            </a:outerShdw>
          </a:effectLst>
        </p:spPr>
        <p:txBody>
          <a:bodyPr wrap="square" anchor="ctr">
            <a:noAutofit/>
          </a:bodyPr>
          <a:lstStyle>
            <a:lvl1pPr marL="0" indent="0" algn="ctr">
              <a:buFontTx/>
              <a:buNone/>
              <a:defRPr sz="2800"/>
            </a:lvl1pPr>
          </a:lstStyle>
          <a:p>
            <a:endParaRPr lang="en-IN"/>
          </a:p>
        </p:txBody>
      </p:sp>
      <p:sp>
        <p:nvSpPr>
          <p:cNvPr id="11" name="Text Placeholder 12">
            <a:extLst>
              <a:ext uri="{FF2B5EF4-FFF2-40B4-BE49-F238E27FC236}">
                <a16:creationId xmlns:a16="http://schemas.microsoft.com/office/drawing/2014/main" id="{A7C3341A-D48B-41B5-9D33-39C671C65362}"/>
              </a:ext>
            </a:extLst>
          </p:cNvPr>
          <p:cNvSpPr>
            <a:spLocks noGrp="1"/>
          </p:cNvSpPr>
          <p:nvPr>
            <p:ph type="body" sz="quarter" idx="14" hasCustomPrompt="1"/>
          </p:nvPr>
        </p:nvSpPr>
        <p:spPr>
          <a:xfrm>
            <a:off x="1355624" y="579752"/>
            <a:ext cx="3732001" cy="1996746"/>
          </a:xfrm>
        </p:spPr>
        <p:txBody>
          <a:bodyPr tIns="0" bIns="0" anchor="b">
            <a:noAutofit/>
          </a:bodyPr>
          <a:lstStyle>
            <a:lvl1pPr marL="0" indent="0">
              <a:lnSpc>
                <a:spcPct val="90000"/>
              </a:lnSpc>
              <a:spcBef>
                <a:spcPts val="0"/>
              </a:spcBef>
              <a:buFontTx/>
              <a:buNone/>
              <a:defRPr sz="4000" b="1">
                <a:solidFill>
                  <a:schemeClr val="bg1"/>
                </a:solidFill>
                <a:latin typeface="Segoe UI Black" panose="020B0A02040204020203" pitchFamily="34" charset="0"/>
                <a:ea typeface="Segoe UI Black" panose="020B0A02040204020203" pitchFamily="34" charset="0"/>
              </a:defRPr>
            </a:lvl1pPr>
            <a:lvl2pPr marL="609494" indent="0">
              <a:buNone/>
              <a:defRPr/>
            </a:lvl2pPr>
          </a:lstStyle>
          <a:p>
            <a:pPr lvl="0"/>
            <a:r>
              <a:rPr lang="en-US" dirty="0"/>
              <a:t>CLICK TO EDIT</a:t>
            </a:r>
          </a:p>
        </p:txBody>
      </p:sp>
      <p:sp>
        <p:nvSpPr>
          <p:cNvPr id="12" name="Text Placeholder 15">
            <a:extLst>
              <a:ext uri="{FF2B5EF4-FFF2-40B4-BE49-F238E27FC236}">
                <a16:creationId xmlns:a16="http://schemas.microsoft.com/office/drawing/2014/main" id="{DE98580A-98BB-4E8C-A20A-E7AA011C620C}"/>
              </a:ext>
            </a:extLst>
          </p:cNvPr>
          <p:cNvSpPr>
            <a:spLocks noGrp="1"/>
          </p:cNvSpPr>
          <p:nvPr>
            <p:ph type="body" sz="quarter" idx="15"/>
          </p:nvPr>
        </p:nvSpPr>
        <p:spPr>
          <a:xfrm>
            <a:off x="1355624" y="2777630"/>
            <a:ext cx="3732001" cy="1318617"/>
          </a:xfrm>
        </p:spPr>
        <p:txBody>
          <a:bodyPr tIns="0" bIns="0" anchor="t">
            <a:noAutofit/>
          </a:bodyPr>
          <a:lstStyle>
            <a:lvl1pPr marL="0" indent="0">
              <a:lnSpc>
                <a:spcPct val="120000"/>
              </a:lnSpc>
              <a:buFontTx/>
              <a:buNone/>
              <a:defRPr sz="1600">
                <a:solidFill>
                  <a:schemeClr val="bg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3" name="Oval 12">
            <a:extLst>
              <a:ext uri="{FF2B5EF4-FFF2-40B4-BE49-F238E27FC236}">
                <a16:creationId xmlns:a16="http://schemas.microsoft.com/office/drawing/2014/main" id="{B515E2BF-EBE3-4C6B-BEE2-5FC1283D55BE}"/>
              </a:ext>
            </a:extLst>
          </p:cNvPr>
          <p:cNvSpPr/>
          <p:nvPr userDrawn="1"/>
        </p:nvSpPr>
        <p:spPr>
          <a:xfrm>
            <a:off x="7605101" y="1046454"/>
            <a:ext cx="842599" cy="8423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4" name="Oval 13">
            <a:extLst>
              <a:ext uri="{FF2B5EF4-FFF2-40B4-BE49-F238E27FC236}">
                <a16:creationId xmlns:a16="http://schemas.microsoft.com/office/drawing/2014/main" id="{2BBBBE2C-3B7A-4601-B7DC-DE685C8DF729}"/>
              </a:ext>
            </a:extLst>
          </p:cNvPr>
          <p:cNvSpPr/>
          <p:nvPr userDrawn="1"/>
        </p:nvSpPr>
        <p:spPr>
          <a:xfrm>
            <a:off x="6621017" y="2401434"/>
            <a:ext cx="842599" cy="8423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5" name="Oval 14">
            <a:extLst>
              <a:ext uri="{FF2B5EF4-FFF2-40B4-BE49-F238E27FC236}">
                <a16:creationId xmlns:a16="http://schemas.microsoft.com/office/drawing/2014/main" id="{9977B5E4-DF71-40EE-9CD1-3433165272AC}"/>
              </a:ext>
            </a:extLst>
          </p:cNvPr>
          <p:cNvSpPr/>
          <p:nvPr userDrawn="1"/>
        </p:nvSpPr>
        <p:spPr>
          <a:xfrm>
            <a:off x="5450394" y="3754453"/>
            <a:ext cx="842599" cy="8423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6" name="Oval 15">
            <a:extLst>
              <a:ext uri="{FF2B5EF4-FFF2-40B4-BE49-F238E27FC236}">
                <a16:creationId xmlns:a16="http://schemas.microsoft.com/office/drawing/2014/main" id="{C8CBDCB5-747F-4389-B9C7-AD91B2BC1D62}"/>
              </a:ext>
            </a:extLst>
          </p:cNvPr>
          <p:cNvSpPr/>
          <p:nvPr userDrawn="1"/>
        </p:nvSpPr>
        <p:spPr>
          <a:xfrm>
            <a:off x="4223565" y="5106492"/>
            <a:ext cx="842599" cy="8423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7" name="Text Placeholder 15">
            <a:extLst>
              <a:ext uri="{FF2B5EF4-FFF2-40B4-BE49-F238E27FC236}">
                <a16:creationId xmlns:a16="http://schemas.microsoft.com/office/drawing/2014/main" id="{656FA963-EE3B-4F52-9478-885FD7984766}"/>
              </a:ext>
            </a:extLst>
          </p:cNvPr>
          <p:cNvSpPr>
            <a:spLocks noGrp="1"/>
          </p:cNvSpPr>
          <p:nvPr>
            <p:ph type="body" sz="quarter" idx="16"/>
          </p:nvPr>
        </p:nvSpPr>
        <p:spPr>
          <a:xfrm>
            <a:off x="8718212" y="1046455"/>
            <a:ext cx="2995875" cy="842380"/>
          </a:xfrm>
        </p:spPr>
        <p:txBody>
          <a:bodyPr tIns="0" bIns="0" anchor="ctr">
            <a:noAutofit/>
          </a:bodyPr>
          <a:lstStyle>
            <a:lvl1pPr marL="0" indent="0">
              <a:lnSpc>
                <a:spcPct val="120000"/>
              </a:lnSpc>
              <a:buFontTx/>
              <a:buNone/>
              <a:defRPr sz="1600">
                <a:solidFill>
                  <a:schemeClr val="tx1">
                    <a:lumMod val="85000"/>
                    <a:lumOff val="15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8" name="Text Placeholder 15">
            <a:extLst>
              <a:ext uri="{FF2B5EF4-FFF2-40B4-BE49-F238E27FC236}">
                <a16:creationId xmlns:a16="http://schemas.microsoft.com/office/drawing/2014/main" id="{4934FBBD-EE12-4060-8E4E-F750A4F27CED}"/>
              </a:ext>
            </a:extLst>
          </p:cNvPr>
          <p:cNvSpPr>
            <a:spLocks noGrp="1"/>
          </p:cNvSpPr>
          <p:nvPr>
            <p:ph type="body" sz="quarter" idx="17"/>
          </p:nvPr>
        </p:nvSpPr>
        <p:spPr>
          <a:xfrm>
            <a:off x="7727354" y="2401434"/>
            <a:ext cx="2995875" cy="842380"/>
          </a:xfrm>
        </p:spPr>
        <p:txBody>
          <a:bodyPr tIns="0" bIns="0" anchor="ctr">
            <a:noAutofit/>
          </a:bodyPr>
          <a:lstStyle>
            <a:lvl1pPr marL="0" indent="0">
              <a:lnSpc>
                <a:spcPct val="120000"/>
              </a:lnSpc>
              <a:buFontTx/>
              <a:buNone/>
              <a:defRPr sz="1600">
                <a:solidFill>
                  <a:schemeClr val="tx1">
                    <a:lumMod val="85000"/>
                    <a:lumOff val="15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9" name="Text Placeholder 15">
            <a:extLst>
              <a:ext uri="{FF2B5EF4-FFF2-40B4-BE49-F238E27FC236}">
                <a16:creationId xmlns:a16="http://schemas.microsoft.com/office/drawing/2014/main" id="{12C60F51-61BF-4AA7-A57D-D4216E3AC570}"/>
              </a:ext>
            </a:extLst>
          </p:cNvPr>
          <p:cNvSpPr>
            <a:spLocks noGrp="1"/>
          </p:cNvSpPr>
          <p:nvPr>
            <p:ph type="body" sz="quarter" idx="18"/>
          </p:nvPr>
        </p:nvSpPr>
        <p:spPr>
          <a:xfrm>
            <a:off x="6520540" y="3754453"/>
            <a:ext cx="2995875" cy="842380"/>
          </a:xfrm>
        </p:spPr>
        <p:txBody>
          <a:bodyPr tIns="0" bIns="0" anchor="ctr">
            <a:noAutofit/>
          </a:bodyPr>
          <a:lstStyle>
            <a:lvl1pPr marL="0" indent="0">
              <a:lnSpc>
                <a:spcPct val="120000"/>
              </a:lnSpc>
              <a:buFontTx/>
              <a:buNone/>
              <a:defRPr sz="1600">
                <a:solidFill>
                  <a:schemeClr val="tx1">
                    <a:lumMod val="85000"/>
                    <a:lumOff val="15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20" name="Text Placeholder 15">
            <a:extLst>
              <a:ext uri="{FF2B5EF4-FFF2-40B4-BE49-F238E27FC236}">
                <a16:creationId xmlns:a16="http://schemas.microsoft.com/office/drawing/2014/main" id="{BABB0080-5465-4130-B9D0-D3EBF468565E}"/>
              </a:ext>
            </a:extLst>
          </p:cNvPr>
          <p:cNvSpPr>
            <a:spLocks noGrp="1"/>
          </p:cNvSpPr>
          <p:nvPr>
            <p:ph type="body" sz="quarter" idx="19"/>
          </p:nvPr>
        </p:nvSpPr>
        <p:spPr>
          <a:xfrm>
            <a:off x="5275615" y="5106492"/>
            <a:ext cx="2995875" cy="842380"/>
          </a:xfrm>
        </p:spPr>
        <p:txBody>
          <a:bodyPr tIns="0" bIns="0" anchor="ctr">
            <a:noAutofit/>
          </a:bodyPr>
          <a:lstStyle>
            <a:lvl1pPr marL="0" indent="0">
              <a:lnSpc>
                <a:spcPct val="120000"/>
              </a:lnSpc>
              <a:buFontTx/>
              <a:buNone/>
              <a:defRPr sz="1600">
                <a:solidFill>
                  <a:schemeClr val="tx1">
                    <a:lumMod val="85000"/>
                    <a:lumOff val="15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22" name="Text Placeholder 21">
            <a:extLst>
              <a:ext uri="{FF2B5EF4-FFF2-40B4-BE49-F238E27FC236}">
                <a16:creationId xmlns:a16="http://schemas.microsoft.com/office/drawing/2014/main" id="{AFB64870-6164-4162-9DE3-9AB46E3797DD}"/>
              </a:ext>
            </a:extLst>
          </p:cNvPr>
          <p:cNvSpPr>
            <a:spLocks noGrp="1"/>
          </p:cNvSpPr>
          <p:nvPr>
            <p:ph type="body" sz="quarter" idx="20" hasCustomPrompt="1"/>
          </p:nvPr>
        </p:nvSpPr>
        <p:spPr>
          <a:xfrm>
            <a:off x="7604519" y="1125538"/>
            <a:ext cx="841594" cy="647700"/>
          </a:xfrm>
        </p:spPr>
        <p:txBody>
          <a:bodyPr anchor="ctr">
            <a:normAutofit/>
          </a:bodyPr>
          <a:lstStyle>
            <a:lvl1pPr marL="0" indent="0" algn="ctr">
              <a:buFontTx/>
              <a:buNone/>
              <a:defRPr sz="2000" b="1">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2021</a:t>
            </a:r>
            <a:endParaRPr lang="en-IN" dirty="0"/>
          </a:p>
        </p:txBody>
      </p:sp>
      <p:sp>
        <p:nvSpPr>
          <p:cNvPr id="23" name="Text Placeholder 21">
            <a:extLst>
              <a:ext uri="{FF2B5EF4-FFF2-40B4-BE49-F238E27FC236}">
                <a16:creationId xmlns:a16="http://schemas.microsoft.com/office/drawing/2014/main" id="{DBAE8222-7A3E-4647-B34E-2B531249D541}"/>
              </a:ext>
            </a:extLst>
          </p:cNvPr>
          <p:cNvSpPr>
            <a:spLocks noGrp="1"/>
          </p:cNvSpPr>
          <p:nvPr>
            <p:ph type="body" sz="quarter" idx="21" hasCustomPrompt="1"/>
          </p:nvPr>
        </p:nvSpPr>
        <p:spPr>
          <a:xfrm>
            <a:off x="6621521" y="2498774"/>
            <a:ext cx="841594" cy="647700"/>
          </a:xfrm>
        </p:spPr>
        <p:txBody>
          <a:bodyPr anchor="ctr">
            <a:normAutofit/>
          </a:bodyPr>
          <a:lstStyle>
            <a:lvl1pPr marL="0" indent="0" algn="ctr">
              <a:buFontTx/>
              <a:buNone/>
              <a:defRPr sz="2000" b="1">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2022</a:t>
            </a:r>
            <a:endParaRPr lang="en-IN" dirty="0"/>
          </a:p>
        </p:txBody>
      </p:sp>
      <p:sp>
        <p:nvSpPr>
          <p:cNvPr id="24" name="Text Placeholder 21">
            <a:extLst>
              <a:ext uri="{FF2B5EF4-FFF2-40B4-BE49-F238E27FC236}">
                <a16:creationId xmlns:a16="http://schemas.microsoft.com/office/drawing/2014/main" id="{7A35C314-8BF0-4219-8F8D-9EBB0F4F2981}"/>
              </a:ext>
            </a:extLst>
          </p:cNvPr>
          <p:cNvSpPr>
            <a:spLocks noGrp="1"/>
          </p:cNvSpPr>
          <p:nvPr>
            <p:ph type="body" sz="quarter" idx="22" hasCustomPrompt="1"/>
          </p:nvPr>
        </p:nvSpPr>
        <p:spPr>
          <a:xfrm>
            <a:off x="5450897" y="3844974"/>
            <a:ext cx="841594" cy="647700"/>
          </a:xfrm>
        </p:spPr>
        <p:txBody>
          <a:bodyPr anchor="ctr">
            <a:normAutofit/>
          </a:bodyPr>
          <a:lstStyle>
            <a:lvl1pPr marL="0" indent="0" algn="ctr">
              <a:buFontTx/>
              <a:buNone/>
              <a:defRPr sz="2000" b="1">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2023</a:t>
            </a:r>
            <a:endParaRPr lang="en-IN" dirty="0"/>
          </a:p>
        </p:txBody>
      </p:sp>
      <p:sp>
        <p:nvSpPr>
          <p:cNvPr id="25" name="Text Placeholder 21">
            <a:extLst>
              <a:ext uri="{FF2B5EF4-FFF2-40B4-BE49-F238E27FC236}">
                <a16:creationId xmlns:a16="http://schemas.microsoft.com/office/drawing/2014/main" id="{C060843D-AE1D-4A66-A6AD-C6F6A51F0B25}"/>
              </a:ext>
            </a:extLst>
          </p:cNvPr>
          <p:cNvSpPr>
            <a:spLocks noGrp="1"/>
          </p:cNvSpPr>
          <p:nvPr>
            <p:ph type="body" sz="quarter" idx="23" hasCustomPrompt="1"/>
          </p:nvPr>
        </p:nvSpPr>
        <p:spPr>
          <a:xfrm>
            <a:off x="4224069" y="5203832"/>
            <a:ext cx="841594" cy="647700"/>
          </a:xfrm>
        </p:spPr>
        <p:txBody>
          <a:bodyPr anchor="ctr">
            <a:normAutofit/>
          </a:bodyPr>
          <a:lstStyle>
            <a:lvl1pPr marL="0" indent="0" algn="ctr">
              <a:buFontTx/>
              <a:buNone/>
              <a:defRPr sz="2000" b="1">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2024</a:t>
            </a:r>
            <a:endParaRPr lang="en-IN" dirty="0"/>
          </a:p>
        </p:txBody>
      </p:sp>
    </p:spTree>
    <p:extLst>
      <p:ext uri="{BB962C8B-B14F-4D97-AF65-F5344CB8AC3E}">
        <p14:creationId xmlns:p14="http://schemas.microsoft.com/office/powerpoint/2010/main" val="3906244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Twelve">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878FA6F6-D3ED-46CC-B761-A06E5D4A9D8A}"/>
              </a:ext>
            </a:extLst>
          </p:cNvPr>
          <p:cNvSpPr>
            <a:spLocks noGrp="1"/>
          </p:cNvSpPr>
          <p:nvPr>
            <p:ph type="pic" sz="quarter" idx="13"/>
          </p:nvPr>
        </p:nvSpPr>
        <p:spPr>
          <a:xfrm>
            <a:off x="1" y="0"/>
            <a:ext cx="12192000" cy="6858000"/>
          </a:xfrm>
        </p:spPr>
        <p:txBody>
          <a:bodyPr anchor="ct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7" name="Text Placeholder 15">
            <a:extLst>
              <a:ext uri="{FF2B5EF4-FFF2-40B4-BE49-F238E27FC236}">
                <a16:creationId xmlns:a16="http://schemas.microsoft.com/office/drawing/2014/main" id="{BE5FA9CE-C331-410E-A072-7E43A23650B2}"/>
              </a:ext>
            </a:extLst>
          </p:cNvPr>
          <p:cNvSpPr>
            <a:spLocks noGrp="1"/>
          </p:cNvSpPr>
          <p:nvPr>
            <p:ph type="body" sz="quarter" idx="15"/>
          </p:nvPr>
        </p:nvSpPr>
        <p:spPr>
          <a:xfrm>
            <a:off x="7680589" y="5304435"/>
            <a:ext cx="3097151" cy="911546"/>
          </a:xfrm>
        </p:spPr>
        <p:txBody>
          <a:bodyPr tIns="0" bIns="0" anchor="t">
            <a:noAutofit/>
          </a:bodyPr>
          <a:lstStyle>
            <a:lvl1pPr marL="0" indent="0">
              <a:lnSpc>
                <a:spcPct val="120000"/>
              </a:lnSpc>
              <a:buFontTx/>
              <a:buNone/>
              <a:defRPr sz="1600">
                <a:solidFill>
                  <a:schemeClr val="bg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8" name="Text Placeholder 12">
            <a:extLst>
              <a:ext uri="{FF2B5EF4-FFF2-40B4-BE49-F238E27FC236}">
                <a16:creationId xmlns:a16="http://schemas.microsoft.com/office/drawing/2014/main" id="{89057852-7E9C-4695-A7F4-B2C78ADCD124}"/>
              </a:ext>
            </a:extLst>
          </p:cNvPr>
          <p:cNvSpPr>
            <a:spLocks noGrp="1"/>
          </p:cNvSpPr>
          <p:nvPr>
            <p:ph type="body" sz="quarter" idx="14" hasCustomPrompt="1"/>
          </p:nvPr>
        </p:nvSpPr>
        <p:spPr>
          <a:xfrm>
            <a:off x="2583473" y="2332982"/>
            <a:ext cx="7025053" cy="1110456"/>
          </a:xfrm>
        </p:spPr>
        <p:txBody>
          <a:bodyPr tIns="0" bIns="0" anchor="ctr">
            <a:noAutofit/>
          </a:bodyPr>
          <a:lstStyle>
            <a:lvl1pPr marL="0" indent="0" algn="ctr">
              <a:lnSpc>
                <a:spcPct val="90000"/>
              </a:lnSpc>
              <a:buFontTx/>
              <a:buNone/>
              <a:defRPr sz="6000" b="1">
                <a:solidFill>
                  <a:schemeClr val="bg1"/>
                </a:solidFill>
                <a:latin typeface="Segoe UI Black" panose="020B0A02040204020203" pitchFamily="34" charset="0"/>
                <a:ea typeface="Segoe UI Black" panose="020B0A02040204020203" pitchFamily="34" charset="0"/>
              </a:defRPr>
            </a:lvl1pPr>
            <a:lvl2pPr marL="609494" indent="0">
              <a:buNone/>
              <a:defRPr/>
            </a:lvl2pPr>
          </a:lstStyle>
          <a:p>
            <a:pPr lvl="0"/>
            <a:r>
              <a:rPr lang="en-US" dirty="0"/>
              <a:t>CLICK TO EDIT</a:t>
            </a:r>
          </a:p>
        </p:txBody>
      </p:sp>
    </p:spTree>
    <p:extLst>
      <p:ext uri="{BB962C8B-B14F-4D97-AF65-F5344CB8AC3E}">
        <p14:creationId xmlns:p14="http://schemas.microsoft.com/office/powerpoint/2010/main" val="4101545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A6D5D5B-C975-4E4A-98C4-C3DEBB572A3B}" type="datetime1">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65F0F-BFC8-4C32-9476-CB63BBDEDC8E}" type="slidenum">
              <a:rPr lang="en-US" smtClean="0"/>
              <a:pPr/>
              <a:t>‹#›</a:t>
            </a:fld>
            <a:endParaRPr lang="en-US" dirty="0"/>
          </a:p>
        </p:txBody>
      </p:sp>
    </p:spTree>
    <p:extLst>
      <p:ext uri="{BB962C8B-B14F-4D97-AF65-F5344CB8AC3E}">
        <p14:creationId xmlns:p14="http://schemas.microsoft.com/office/powerpoint/2010/main" val="226260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5693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On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Freeform 5">
            <a:extLst>
              <a:ext uri="{FF2B5EF4-FFF2-40B4-BE49-F238E27FC236}">
                <a16:creationId xmlns:a16="http://schemas.microsoft.com/office/drawing/2014/main" id="{09836D6E-8E64-465B-9E8D-24C5A086DBE5}"/>
              </a:ext>
            </a:extLst>
          </p:cNvPr>
          <p:cNvSpPr>
            <a:spLocks/>
          </p:cNvSpPr>
          <p:nvPr userDrawn="1"/>
        </p:nvSpPr>
        <p:spPr bwMode="auto">
          <a:xfrm>
            <a:off x="5916567" y="1"/>
            <a:ext cx="6275433" cy="6853237"/>
          </a:xfrm>
          <a:custGeom>
            <a:avLst/>
            <a:gdLst>
              <a:gd name="T0" fmla="*/ 580 w 580"/>
              <a:gd name="T1" fmla="*/ 0 h 634"/>
              <a:gd name="T2" fmla="*/ 333 w 580"/>
              <a:gd name="T3" fmla="*/ 0 h 634"/>
              <a:gd name="T4" fmla="*/ 40 w 580"/>
              <a:gd name="T5" fmla="*/ 383 h 634"/>
              <a:gd name="T6" fmla="*/ 78 w 580"/>
              <a:gd name="T7" fmla="*/ 522 h 634"/>
              <a:gd name="T8" fmla="*/ 359 w 580"/>
              <a:gd name="T9" fmla="*/ 634 h 634"/>
              <a:gd name="T10" fmla="*/ 580 w 580"/>
              <a:gd name="T11" fmla="*/ 634 h 634"/>
              <a:gd name="T12" fmla="*/ 580 w 580"/>
              <a:gd name="T13" fmla="*/ 0 h 634"/>
            </a:gdLst>
            <a:ahLst/>
            <a:cxnLst>
              <a:cxn ang="0">
                <a:pos x="T0" y="T1"/>
              </a:cxn>
              <a:cxn ang="0">
                <a:pos x="T2" y="T3"/>
              </a:cxn>
              <a:cxn ang="0">
                <a:pos x="T4" y="T5"/>
              </a:cxn>
              <a:cxn ang="0">
                <a:pos x="T6" y="T7"/>
              </a:cxn>
              <a:cxn ang="0">
                <a:pos x="T8" y="T9"/>
              </a:cxn>
              <a:cxn ang="0">
                <a:pos x="T10" y="T11"/>
              </a:cxn>
              <a:cxn ang="0">
                <a:pos x="T12" y="T13"/>
              </a:cxn>
            </a:cxnLst>
            <a:rect l="0" t="0" r="r" b="b"/>
            <a:pathLst>
              <a:path w="580" h="634">
                <a:moveTo>
                  <a:pt x="580" y="0"/>
                </a:moveTo>
                <a:cubicBezTo>
                  <a:pt x="333" y="0"/>
                  <a:pt x="333" y="0"/>
                  <a:pt x="333" y="0"/>
                </a:cubicBezTo>
                <a:cubicBezTo>
                  <a:pt x="40" y="383"/>
                  <a:pt x="40" y="383"/>
                  <a:pt x="40" y="383"/>
                </a:cubicBezTo>
                <a:cubicBezTo>
                  <a:pt x="0" y="435"/>
                  <a:pt x="17" y="498"/>
                  <a:pt x="78" y="522"/>
                </a:cubicBezTo>
                <a:cubicBezTo>
                  <a:pt x="359" y="634"/>
                  <a:pt x="359" y="634"/>
                  <a:pt x="359" y="634"/>
                </a:cubicBezTo>
                <a:cubicBezTo>
                  <a:pt x="580" y="634"/>
                  <a:pt x="580" y="634"/>
                  <a:pt x="580" y="634"/>
                </a:cubicBezTo>
                <a:lnTo>
                  <a:pt x="580" y="0"/>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IN" sz="1800" dirty="0"/>
          </a:p>
        </p:txBody>
      </p:sp>
      <p:sp>
        <p:nvSpPr>
          <p:cNvPr id="9" name="Picture Placeholder 8">
            <a:extLst>
              <a:ext uri="{FF2B5EF4-FFF2-40B4-BE49-F238E27FC236}">
                <a16:creationId xmlns:a16="http://schemas.microsoft.com/office/drawing/2014/main" id="{8147DC13-41D1-486C-82E8-DE6ED7DD5EE7}"/>
              </a:ext>
            </a:extLst>
          </p:cNvPr>
          <p:cNvSpPr>
            <a:spLocks noGrp="1"/>
          </p:cNvSpPr>
          <p:nvPr>
            <p:ph type="pic" sz="quarter" idx="13"/>
          </p:nvPr>
        </p:nvSpPr>
        <p:spPr>
          <a:xfrm>
            <a:off x="7035853" y="-1"/>
            <a:ext cx="5156147" cy="6430962"/>
          </a:xfrm>
          <a:custGeom>
            <a:avLst/>
            <a:gdLst>
              <a:gd name="connsiteX0" fmla="*/ 3186166 w 5154804"/>
              <a:gd name="connsiteY0" fmla="*/ 0 h 6430962"/>
              <a:gd name="connsiteX1" fmla="*/ 5154804 w 5154804"/>
              <a:gd name="connsiteY1" fmla="*/ 0 h 6430962"/>
              <a:gd name="connsiteX2" fmla="*/ 5154804 w 5154804"/>
              <a:gd name="connsiteY2" fmla="*/ 6430962 h 6430962"/>
              <a:gd name="connsiteX3" fmla="*/ 233209 w 5154804"/>
              <a:gd name="connsiteY3" fmla="*/ 5025878 h 6430962"/>
              <a:gd name="connsiteX4" fmla="*/ 70959 w 5154804"/>
              <a:gd name="connsiteY4" fmla="*/ 4550311 h 6430962"/>
              <a:gd name="connsiteX5" fmla="*/ 3186166 w 5154804"/>
              <a:gd name="connsiteY5" fmla="*/ 0 h 643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4804" h="6430962">
                <a:moveTo>
                  <a:pt x="3186166" y="0"/>
                </a:moveTo>
                <a:lnTo>
                  <a:pt x="5154804" y="0"/>
                </a:lnTo>
                <a:cubicBezTo>
                  <a:pt x="5154804" y="0"/>
                  <a:pt x="5154804" y="0"/>
                  <a:pt x="5154804" y="6430962"/>
                </a:cubicBezTo>
                <a:cubicBezTo>
                  <a:pt x="5154804" y="6430962"/>
                  <a:pt x="5154804" y="6430962"/>
                  <a:pt x="233209" y="5025878"/>
                </a:cubicBezTo>
                <a:cubicBezTo>
                  <a:pt x="6059" y="4961028"/>
                  <a:pt x="-69658" y="4744861"/>
                  <a:pt x="70959" y="4550311"/>
                </a:cubicBezTo>
                <a:cubicBezTo>
                  <a:pt x="70959" y="4550311"/>
                  <a:pt x="70959" y="4550311"/>
                  <a:pt x="3186166" y="0"/>
                </a:cubicBezTo>
                <a:close/>
              </a:path>
            </a:pathLst>
          </a:custGeom>
          <a:solidFill>
            <a:schemeClr val="bg1">
              <a:lumMod val="95000"/>
            </a:schemeClr>
          </a:solidFill>
          <a:effectLst>
            <a:outerShdw blurRad="444500" dist="38100" dir="8100000" algn="tr" rotWithShape="0">
              <a:prstClr val="black">
                <a:alpha val="30000"/>
              </a:prstClr>
            </a:outerShdw>
          </a:effectLst>
        </p:spPr>
        <p:txBody>
          <a:bodyPr wrap="square" anchor="ctr">
            <a:noAutofit/>
          </a:bodyPr>
          <a:lstStyle>
            <a:lvl1pPr marL="0" indent="0" algn="ctr">
              <a:buFontTx/>
              <a:buNone/>
              <a:defRPr/>
            </a:lvl1pPr>
          </a:lstStyle>
          <a:p>
            <a:endParaRPr lang="en-IN" dirty="0"/>
          </a:p>
        </p:txBody>
      </p:sp>
      <p:sp>
        <p:nvSpPr>
          <p:cNvPr id="10" name="Text Placeholder 12">
            <a:extLst>
              <a:ext uri="{FF2B5EF4-FFF2-40B4-BE49-F238E27FC236}">
                <a16:creationId xmlns:a16="http://schemas.microsoft.com/office/drawing/2014/main" id="{87C4D6E5-5CF9-4C00-A913-E44A7F6F9966}"/>
              </a:ext>
            </a:extLst>
          </p:cNvPr>
          <p:cNvSpPr>
            <a:spLocks noGrp="1"/>
          </p:cNvSpPr>
          <p:nvPr>
            <p:ph type="body" sz="quarter" idx="14" hasCustomPrompt="1"/>
          </p:nvPr>
        </p:nvSpPr>
        <p:spPr>
          <a:xfrm>
            <a:off x="1355624" y="579752"/>
            <a:ext cx="4328199" cy="1996746"/>
          </a:xfrm>
        </p:spPr>
        <p:txBody>
          <a:bodyPr tIns="0" bIns="0" anchor="b">
            <a:noAutofit/>
          </a:bodyPr>
          <a:lstStyle>
            <a:lvl1pPr marL="0" indent="0">
              <a:lnSpc>
                <a:spcPct val="90000"/>
              </a:lnSpc>
              <a:buFontTx/>
              <a:buNone/>
              <a:defRPr sz="4000" b="1">
                <a:solidFill>
                  <a:schemeClr val="tx1">
                    <a:lumMod val="85000"/>
                    <a:lumOff val="15000"/>
                  </a:schemeClr>
                </a:solidFill>
                <a:latin typeface="Segoe UI Black" panose="020B0A02040204020203" pitchFamily="34" charset="0"/>
                <a:ea typeface="Segoe UI Black" panose="020B0A02040204020203" pitchFamily="34" charset="0"/>
              </a:defRPr>
            </a:lvl1pPr>
            <a:lvl2pPr marL="609494" indent="0">
              <a:buNone/>
              <a:defRPr/>
            </a:lvl2pPr>
          </a:lstStyle>
          <a:p>
            <a:pPr lvl="0"/>
            <a:r>
              <a:rPr lang="en-US" dirty="0"/>
              <a:t>CLICK TO EDIT</a:t>
            </a:r>
          </a:p>
        </p:txBody>
      </p:sp>
      <p:sp>
        <p:nvSpPr>
          <p:cNvPr id="11" name="Text Placeholder 15">
            <a:extLst>
              <a:ext uri="{FF2B5EF4-FFF2-40B4-BE49-F238E27FC236}">
                <a16:creationId xmlns:a16="http://schemas.microsoft.com/office/drawing/2014/main" id="{5F499429-8F49-40C9-A074-5E5769F51994}"/>
              </a:ext>
            </a:extLst>
          </p:cNvPr>
          <p:cNvSpPr>
            <a:spLocks noGrp="1"/>
          </p:cNvSpPr>
          <p:nvPr>
            <p:ph type="body" sz="quarter" idx="15"/>
          </p:nvPr>
        </p:nvSpPr>
        <p:spPr>
          <a:xfrm>
            <a:off x="1355624" y="3676686"/>
            <a:ext cx="4328199" cy="1318617"/>
          </a:xfrm>
        </p:spPr>
        <p:txBody>
          <a:bodyPr tIns="0" bIns="0" anchor="t">
            <a:noAutofit/>
          </a:bodyPr>
          <a:lstStyle>
            <a:lvl1pPr marL="0" indent="0">
              <a:lnSpc>
                <a:spcPct val="120000"/>
              </a:lnSpc>
              <a:buFontTx/>
              <a:buNone/>
              <a:defRPr sz="1600">
                <a:solidFill>
                  <a:schemeClr val="tx1">
                    <a:lumMod val="85000"/>
                    <a:lumOff val="15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2" name="Text Placeholder 10">
            <a:extLst>
              <a:ext uri="{FF2B5EF4-FFF2-40B4-BE49-F238E27FC236}">
                <a16:creationId xmlns:a16="http://schemas.microsoft.com/office/drawing/2014/main" id="{35EE6C53-874C-4B49-9702-FE7874D6D714}"/>
              </a:ext>
            </a:extLst>
          </p:cNvPr>
          <p:cNvSpPr>
            <a:spLocks noGrp="1"/>
          </p:cNvSpPr>
          <p:nvPr>
            <p:ph type="body" sz="quarter" idx="16"/>
          </p:nvPr>
        </p:nvSpPr>
        <p:spPr>
          <a:xfrm>
            <a:off x="1355622" y="2576498"/>
            <a:ext cx="4328186" cy="614562"/>
          </a:xfrm>
        </p:spPr>
        <p:txBody>
          <a:bodyPr anchor="t">
            <a:normAutofit/>
          </a:bodyPr>
          <a:lstStyle>
            <a:lvl1pPr marL="0" indent="0">
              <a:buFontTx/>
              <a:buNone/>
              <a:defRPr sz="2800">
                <a:solidFill>
                  <a:schemeClr val="tx1">
                    <a:lumMod val="85000"/>
                    <a:lumOff val="15000"/>
                  </a:schemeClr>
                </a:solidFill>
                <a:latin typeface="+mn-lt"/>
                <a:cs typeface="Segoe UI Light" panose="020B0502040204020203" pitchFamily="34" charset="0"/>
              </a:defRPr>
            </a:lvl1pPr>
          </a:lstStyle>
          <a:p>
            <a:pPr lvl="0"/>
            <a:r>
              <a:rPr lang="en-US" dirty="0"/>
              <a:t>Click to edit Master text</a:t>
            </a:r>
            <a:endParaRPr lang="en-IN" dirty="0"/>
          </a:p>
        </p:txBody>
      </p:sp>
    </p:spTree>
    <p:extLst>
      <p:ext uri="{BB962C8B-B14F-4D97-AF65-F5344CB8AC3E}">
        <p14:creationId xmlns:p14="http://schemas.microsoft.com/office/powerpoint/2010/main" val="218506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Tw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Freeform 5">
            <a:extLst>
              <a:ext uri="{FF2B5EF4-FFF2-40B4-BE49-F238E27FC236}">
                <a16:creationId xmlns:a16="http://schemas.microsoft.com/office/drawing/2014/main" id="{A031FAFC-6B6C-48BC-BAE6-3A2C5D5A7D43}"/>
              </a:ext>
            </a:extLst>
          </p:cNvPr>
          <p:cNvSpPr>
            <a:spLocks/>
          </p:cNvSpPr>
          <p:nvPr userDrawn="1"/>
        </p:nvSpPr>
        <p:spPr bwMode="auto">
          <a:xfrm>
            <a:off x="6693081" y="0"/>
            <a:ext cx="5498919" cy="6858000"/>
          </a:xfrm>
          <a:custGeom>
            <a:avLst/>
            <a:gdLst>
              <a:gd name="T0" fmla="*/ 243 w 243"/>
              <a:gd name="T1" fmla="*/ 0 h 304"/>
              <a:gd name="T2" fmla="*/ 75 w 243"/>
              <a:gd name="T3" fmla="*/ 0 h 304"/>
              <a:gd name="T4" fmla="*/ 6 w 243"/>
              <a:gd name="T5" fmla="*/ 81 h 304"/>
              <a:gd name="T6" fmla="*/ 3 w 243"/>
              <a:gd name="T7" fmla="*/ 101 h 304"/>
              <a:gd name="T8" fmla="*/ 71 w 243"/>
              <a:gd name="T9" fmla="*/ 259 h 304"/>
              <a:gd name="T10" fmla="*/ 86 w 243"/>
              <a:gd name="T11" fmla="*/ 276 h 304"/>
              <a:gd name="T12" fmla="*/ 133 w 243"/>
              <a:gd name="T13" fmla="*/ 304 h 304"/>
              <a:gd name="T14" fmla="*/ 243 w 243"/>
              <a:gd name="T15" fmla="*/ 304 h 304"/>
              <a:gd name="T16" fmla="*/ 243 w 243"/>
              <a:gd name="T17"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304">
                <a:moveTo>
                  <a:pt x="243" y="0"/>
                </a:moveTo>
                <a:cubicBezTo>
                  <a:pt x="75" y="0"/>
                  <a:pt x="75" y="0"/>
                  <a:pt x="75" y="0"/>
                </a:cubicBezTo>
                <a:cubicBezTo>
                  <a:pt x="6" y="81"/>
                  <a:pt x="6" y="81"/>
                  <a:pt x="6" y="81"/>
                </a:cubicBezTo>
                <a:cubicBezTo>
                  <a:pt x="2" y="86"/>
                  <a:pt x="0" y="95"/>
                  <a:pt x="3" y="101"/>
                </a:cubicBezTo>
                <a:cubicBezTo>
                  <a:pt x="71" y="259"/>
                  <a:pt x="71" y="259"/>
                  <a:pt x="71" y="259"/>
                </a:cubicBezTo>
                <a:cubicBezTo>
                  <a:pt x="73" y="265"/>
                  <a:pt x="80" y="273"/>
                  <a:pt x="86" y="276"/>
                </a:cubicBezTo>
                <a:cubicBezTo>
                  <a:pt x="133" y="304"/>
                  <a:pt x="133" y="304"/>
                  <a:pt x="133" y="304"/>
                </a:cubicBezTo>
                <a:cubicBezTo>
                  <a:pt x="243" y="304"/>
                  <a:pt x="243" y="304"/>
                  <a:pt x="243" y="304"/>
                </a:cubicBezTo>
                <a:lnTo>
                  <a:pt x="243"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9" name="Picture Placeholder 8">
            <a:extLst>
              <a:ext uri="{FF2B5EF4-FFF2-40B4-BE49-F238E27FC236}">
                <a16:creationId xmlns:a16="http://schemas.microsoft.com/office/drawing/2014/main" id="{27735766-6499-45E4-9438-772788CB1207}"/>
              </a:ext>
            </a:extLst>
          </p:cNvPr>
          <p:cNvSpPr>
            <a:spLocks noGrp="1"/>
          </p:cNvSpPr>
          <p:nvPr>
            <p:ph type="pic" sz="quarter" idx="13"/>
          </p:nvPr>
        </p:nvSpPr>
        <p:spPr>
          <a:xfrm>
            <a:off x="7293057" y="1"/>
            <a:ext cx="4898942" cy="6647135"/>
          </a:xfrm>
          <a:custGeom>
            <a:avLst/>
            <a:gdLst>
              <a:gd name="connsiteX0" fmla="*/ 1621327 w 4897666"/>
              <a:gd name="connsiteY0" fmla="*/ 0 h 6647135"/>
              <a:gd name="connsiteX1" fmla="*/ 4897666 w 4897666"/>
              <a:gd name="connsiteY1" fmla="*/ 0 h 6647135"/>
              <a:gd name="connsiteX2" fmla="*/ 4897666 w 4897666"/>
              <a:gd name="connsiteY2" fmla="*/ 6647135 h 6647135"/>
              <a:gd name="connsiteX3" fmla="*/ 2022511 w 4897666"/>
              <a:gd name="connsiteY3" fmla="*/ 5424418 h 6647135"/>
              <a:gd name="connsiteX4" fmla="*/ 1643615 w 4897666"/>
              <a:gd name="connsiteY4" fmla="*/ 5090950 h 6647135"/>
              <a:gd name="connsiteX5" fmla="*/ 38877 w 4897666"/>
              <a:gd name="connsiteY5" fmla="*/ 2289816 h 6647135"/>
              <a:gd name="connsiteX6" fmla="*/ 83453 w 4897666"/>
              <a:gd name="connsiteY6" fmla="*/ 1867423 h 6647135"/>
              <a:gd name="connsiteX7" fmla="*/ 1621327 w 4897666"/>
              <a:gd name="connsiteY7" fmla="*/ 0 h 664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7666" h="6647135">
                <a:moveTo>
                  <a:pt x="1621327" y="0"/>
                </a:moveTo>
                <a:lnTo>
                  <a:pt x="4897666" y="0"/>
                </a:lnTo>
                <a:cubicBezTo>
                  <a:pt x="4897666" y="0"/>
                  <a:pt x="4897666" y="0"/>
                  <a:pt x="4897666" y="6647135"/>
                </a:cubicBezTo>
                <a:cubicBezTo>
                  <a:pt x="4897666" y="6647135"/>
                  <a:pt x="4897666" y="6647135"/>
                  <a:pt x="2022511" y="5424418"/>
                </a:cubicBezTo>
                <a:cubicBezTo>
                  <a:pt x="1888783" y="5357724"/>
                  <a:pt x="1710479" y="5202106"/>
                  <a:pt x="1643615" y="5090950"/>
                </a:cubicBezTo>
                <a:cubicBezTo>
                  <a:pt x="1643615" y="5090950"/>
                  <a:pt x="1643615" y="5090950"/>
                  <a:pt x="38877" y="2289816"/>
                </a:cubicBezTo>
                <a:cubicBezTo>
                  <a:pt x="-27987" y="2178660"/>
                  <a:pt x="-5699" y="1978579"/>
                  <a:pt x="83453" y="1867423"/>
                </a:cubicBezTo>
                <a:cubicBezTo>
                  <a:pt x="83453" y="1867423"/>
                  <a:pt x="83453" y="1867423"/>
                  <a:pt x="1621327" y="0"/>
                </a:cubicBezTo>
                <a:close/>
              </a:path>
            </a:pathLst>
          </a:custGeom>
          <a:solidFill>
            <a:schemeClr val="bg1"/>
          </a:solidFill>
          <a:effectLst>
            <a:outerShdw blurRad="381000" dist="38100" dir="8100000" algn="tr" rotWithShape="0">
              <a:prstClr val="black">
                <a:alpha val="20000"/>
              </a:prstClr>
            </a:outerShdw>
          </a:effectLst>
        </p:spPr>
        <p:txBody>
          <a:bodyPr wrap="square" anchor="ctr">
            <a:noAutofit/>
          </a:bodyPr>
          <a:lstStyle>
            <a:lvl1pPr marL="0" indent="0" algn="ctr">
              <a:buFontTx/>
              <a:buNone/>
              <a:defRPr/>
            </a:lvl1pPr>
          </a:lstStyle>
          <a:p>
            <a:endParaRPr lang="en-IN"/>
          </a:p>
        </p:txBody>
      </p:sp>
      <p:sp>
        <p:nvSpPr>
          <p:cNvPr id="10" name="Text Placeholder 12">
            <a:extLst>
              <a:ext uri="{FF2B5EF4-FFF2-40B4-BE49-F238E27FC236}">
                <a16:creationId xmlns:a16="http://schemas.microsoft.com/office/drawing/2014/main" id="{1FD222FF-1FA7-4F7A-A952-96473A7CC8C5}"/>
              </a:ext>
            </a:extLst>
          </p:cNvPr>
          <p:cNvSpPr>
            <a:spLocks noGrp="1"/>
          </p:cNvSpPr>
          <p:nvPr>
            <p:ph type="body" sz="quarter" idx="14" hasCustomPrompt="1"/>
          </p:nvPr>
        </p:nvSpPr>
        <p:spPr>
          <a:xfrm>
            <a:off x="1355624" y="318890"/>
            <a:ext cx="4475195" cy="1996746"/>
          </a:xfrm>
        </p:spPr>
        <p:txBody>
          <a:bodyPr tIns="0" bIns="0" anchor="b">
            <a:noAutofit/>
          </a:bodyPr>
          <a:lstStyle>
            <a:lvl1pPr marL="0" indent="0">
              <a:lnSpc>
                <a:spcPct val="90000"/>
              </a:lnSpc>
              <a:buFontTx/>
              <a:buNone/>
              <a:defRPr sz="4000" b="1">
                <a:solidFill>
                  <a:schemeClr val="tx1">
                    <a:lumMod val="85000"/>
                    <a:lumOff val="15000"/>
                  </a:schemeClr>
                </a:solidFill>
                <a:latin typeface="Segoe UI Black" panose="020B0A02040204020203" pitchFamily="34" charset="0"/>
                <a:ea typeface="Segoe UI Black" panose="020B0A02040204020203" pitchFamily="34" charset="0"/>
              </a:defRPr>
            </a:lvl1pPr>
            <a:lvl2pPr marL="609494" indent="0">
              <a:buNone/>
              <a:defRPr/>
            </a:lvl2pPr>
          </a:lstStyle>
          <a:p>
            <a:pPr lvl="0"/>
            <a:r>
              <a:rPr lang="en-US" dirty="0"/>
              <a:t>CLICK TO EDIT</a:t>
            </a:r>
          </a:p>
        </p:txBody>
      </p:sp>
      <p:sp>
        <p:nvSpPr>
          <p:cNvPr id="11" name="Text Placeholder 15">
            <a:extLst>
              <a:ext uri="{FF2B5EF4-FFF2-40B4-BE49-F238E27FC236}">
                <a16:creationId xmlns:a16="http://schemas.microsoft.com/office/drawing/2014/main" id="{2C573147-74E2-4DF6-B2C2-D3D629900B65}"/>
              </a:ext>
            </a:extLst>
          </p:cNvPr>
          <p:cNvSpPr>
            <a:spLocks noGrp="1"/>
          </p:cNvSpPr>
          <p:nvPr>
            <p:ph type="body" sz="quarter" idx="15"/>
          </p:nvPr>
        </p:nvSpPr>
        <p:spPr>
          <a:xfrm>
            <a:off x="1355624" y="4293096"/>
            <a:ext cx="4475195" cy="1728192"/>
          </a:xfrm>
        </p:spPr>
        <p:txBody>
          <a:bodyPr tIns="0" bIns="0" anchor="t">
            <a:noAutofit/>
          </a:bodyPr>
          <a:lstStyle>
            <a:lvl1pPr marL="0" indent="0">
              <a:lnSpc>
                <a:spcPct val="120000"/>
              </a:lnSpc>
              <a:buFontTx/>
              <a:buNone/>
              <a:defRPr sz="1600">
                <a:solidFill>
                  <a:schemeClr val="tx1">
                    <a:lumMod val="85000"/>
                    <a:lumOff val="15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2" name="Text Placeholder 10">
            <a:extLst>
              <a:ext uri="{FF2B5EF4-FFF2-40B4-BE49-F238E27FC236}">
                <a16:creationId xmlns:a16="http://schemas.microsoft.com/office/drawing/2014/main" id="{4A27AB4A-4E79-4F93-9B8F-FCA2AF734058}"/>
              </a:ext>
            </a:extLst>
          </p:cNvPr>
          <p:cNvSpPr>
            <a:spLocks noGrp="1"/>
          </p:cNvSpPr>
          <p:nvPr>
            <p:ph type="body" sz="quarter" idx="16"/>
          </p:nvPr>
        </p:nvSpPr>
        <p:spPr>
          <a:xfrm>
            <a:off x="1355622" y="2315636"/>
            <a:ext cx="4475182" cy="614562"/>
          </a:xfrm>
        </p:spPr>
        <p:txBody>
          <a:bodyPr anchor="t">
            <a:normAutofit/>
          </a:bodyPr>
          <a:lstStyle>
            <a:lvl1pPr marL="0" indent="0">
              <a:buFontTx/>
              <a:buNone/>
              <a:defRPr sz="2800">
                <a:solidFill>
                  <a:schemeClr val="tx1">
                    <a:lumMod val="85000"/>
                    <a:lumOff val="15000"/>
                  </a:schemeClr>
                </a:solidFill>
                <a:latin typeface="+mn-lt"/>
                <a:cs typeface="Segoe UI Light" panose="020B0502040204020203" pitchFamily="34" charset="0"/>
              </a:defRPr>
            </a:lvl1pPr>
          </a:lstStyle>
          <a:p>
            <a:pPr lvl="0"/>
            <a:r>
              <a:rPr lang="en-US" dirty="0"/>
              <a:t>Click to edit Master text</a:t>
            </a:r>
            <a:endParaRPr lang="en-IN" dirty="0"/>
          </a:p>
        </p:txBody>
      </p:sp>
    </p:spTree>
    <p:extLst>
      <p:ext uri="{BB962C8B-B14F-4D97-AF65-F5344CB8AC3E}">
        <p14:creationId xmlns:p14="http://schemas.microsoft.com/office/powerpoint/2010/main" val="30240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Thre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Freeform 5">
            <a:extLst>
              <a:ext uri="{FF2B5EF4-FFF2-40B4-BE49-F238E27FC236}">
                <a16:creationId xmlns:a16="http://schemas.microsoft.com/office/drawing/2014/main" id="{16BB2BD8-196B-4AA1-B0DF-B529956E5665}"/>
              </a:ext>
            </a:extLst>
          </p:cNvPr>
          <p:cNvSpPr>
            <a:spLocks/>
          </p:cNvSpPr>
          <p:nvPr userDrawn="1"/>
        </p:nvSpPr>
        <p:spPr bwMode="auto">
          <a:xfrm>
            <a:off x="4764" y="668339"/>
            <a:ext cx="6296078" cy="6167437"/>
          </a:xfrm>
          <a:custGeom>
            <a:avLst/>
            <a:gdLst>
              <a:gd name="T0" fmla="*/ 155 w 279"/>
              <a:gd name="T1" fmla="*/ 6 h 272"/>
              <a:gd name="T2" fmla="*/ 0 w 279"/>
              <a:gd name="T3" fmla="*/ 54 h 272"/>
              <a:gd name="T4" fmla="*/ 0 w 279"/>
              <a:gd name="T5" fmla="*/ 272 h 272"/>
              <a:gd name="T6" fmla="*/ 279 w 279"/>
              <a:gd name="T7" fmla="*/ 272 h 272"/>
              <a:gd name="T8" fmla="*/ 205 w 279"/>
              <a:gd name="T9" fmla="*/ 33 h 272"/>
              <a:gd name="T10" fmla="*/ 155 w 279"/>
              <a:gd name="T11" fmla="*/ 6 h 272"/>
            </a:gdLst>
            <a:ahLst/>
            <a:cxnLst>
              <a:cxn ang="0">
                <a:pos x="T0" y="T1"/>
              </a:cxn>
              <a:cxn ang="0">
                <a:pos x="T2" y="T3"/>
              </a:cxn>
              <a:cxn ang="0">
                <a:pos x="T4" y="T5"/>
              </a:cxn>
              <a:cxn ang="0">
                <a:pos x="T6" y="T7"/>
              </a:cxn>
              <a:cxn ang="0">
                <a:pos x="T8" y="T9"/>
              </a:cxn>
              <a:cxn ang="0">
                <a:pos x="T10" y="T11"/>
              </a:cxn>
            </a:cxnLst>
            <a:rect l="0" t="0" r="r" b="b"/>
            <a:pathLst>
              <a:path w="279" h="272">
                <a:moveTo>
                  <a:pt x="155" y="6"/>
                </a:moveTo>
                <a:cubicBezTo>
                  <a:pt x="0" y="54"/>
                  <a:pt x="0" y="54"/>
                  <a:pt x="0" y="54"/>
                </a:cubicBezTo>
                <a:cubicBezTo>
                  <a:pt x="0" y="272"/>
                  <a:pt x="0" y="272"/>
                  <a:pt x="0" y="272"/>
                </a:cubicBezTo>
                <a:cubicBezTo>
                  <a:pt x="279" y="272"/>
                  <a:pt x="279" y="272"/>
                  <a:pt x="279" y="272"/>
                </a:cubicBezTo>
                <a:cubicBezTo>
                  <a:pt x="205" y="33"/>
                  <a:pt x="205" y="33"/>
                  <a:pt x="205" y="33"/>
                </a:cubicBezTo>
                <a:cubicBezTo>
                  <a:pt x="199" y="12"/>
                  <a:pt x="176" y="0"/>
                  <a:pt x="155" y="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7" name="Freeform 7">
            <a:extLst>
              <a:ext uri="{FF2B5EF4-FFF2-40B4-BE49-F238E27FC236}">
                <a16:creationId xmlns:a16="http://schemas.microsoft.com/office/drawing/2014/main" id="{CF04D0C3-5CE7-4802-A5B2-795FE768E70D}"/>
              </a:ext>
            </a:extLst>
          </p:cNvPr>
          <p:cNvSpPr>
            <a:spLocks/>
          </p:cNvSpPr>
          <p:nvPr userDrawn="1"/>
        </p:nvSpPr>
        <p:spPr bwMode="auto">
          <a:xfrm>
            <a:off x="11266246" y="0"/>
            <a:ext cx="925754" cy="2811462"/>
          </a:xfrm>
          <a:custGeom>
            <a:avLst/>
            <a:gdLst>
              <a:gd name="T0" fmla="*/ 12 w 41"/>
              <a:gd name="T1" fmla="*/ 11 h 124"/>
              <a:gd name="T2" fmla="*/ 3 w 41"/>
              <a:gd name="T3" fmla="*/ 32 h 124"/>
              <a:gd name="T4" fmla="*/ 41 w 41"/>
              <a:gd name="T5" fmla="*/ 124 h 124"/>
              <a:gd name="T6" fmla="*/ 41 w 41"/>
              <a:gd name="T7" fmla="*/ 0 h 124"/>
              <a:gd name="T8" fmla="*/ 12 w 41"/>
              <a:gd name="T9" fmla="*/ 11 h 124"/>
            </a:gdLst>
            <a:ahLst/>
            <a:cxnLst>
              <a:cxn ang="0">
                <a:pos x="T0" y="T1"/>
              </a:cxn>
              <a:cxn ang="0">
                <a:pos x="T2" y="T3"/>
              </a:cxn>
              <a:cxn ang="0">
                <a:pos x="T4" y="T5"/>
              </a:cxn>
              <a:cxn ang="0">
                <a:pos x="T6" y="T7"/>
              </a:cxn>
              <a:cxn ang="0">
                <a:pos x="T8" y="T9"/>
              </a:cxn>
            </a:cxnLst>
            <a:rect l="0" t="0" r="r" b="b"/>
            <a:pathLst>
              <a:path w="41" h="124">
                <a:moveTo>
                  <a:pt x="12" y="11"/>
                </a:moveTo>
                <a:cubicBezTo>
                  <a:pt x="4" y="15"/>
                  <a:pt x="0" y="24"/>
                  <a:pt x="3" y="32"/>
                </a:cubicBezTo>
                <a:cubicBezTo>
                  <a:pt x="41" y="124"/>
                  <a:pt x="41" y="124"/>
                  <a:pt x="41" y="124"/>
                </a:cubicBezTo>
                <a:cubicBezTo>
                  <a:pt x="41" y="0"/>
                  <a:pt x="41" y="0"/>
                  <a:pt x="41" y="0"/>
                </a:cubicBezTo>
                <a:lnTo>
                  <a:pt x="12" y="11"/>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0" name="Picture Placeholder 9">
            <a:extLst>
              <a:ext uri="{FF2B5EF4-FFF2-40B4-BE49-F238E27FC236}">
                <a16:creationId xmlns:a16="http://schemas.microsoft.com/office/drawing/2014/main" id="{EB8EDDF4-1F16-45ED-8FD7-BB251F93A8E1}"/>
              </a:ext>
            </a:extLst>
          </p:cNvPr>
          <p:cNvSpPr>
            <a:spLocks noGrp="1"/>
          </p:cNvSpPr>
          <p:nvPr>
            <p:ph type="pic" sz="quarter" idx="13"/>
          </p:nvPr>
        </p:nvSpPr>
        <p:spPr>
          <a:xfrm>
            <a:off x="4765" y="1553557"/>
            <a:ext cx="5822879" cy="5282218"/>
          </a:xfrm>
          <a:custGeom>
            <a:avLst/>
            <a:gdLst>
              <a:gd name="connsiteX0" fmla="*/ 3589347 w 5821363"/>
              <a:gd name="connsiteY0" fmla="*/ 264 h 5282218"/>
              <a:gd name="connsiteX1" fmla="*/ 3903472 w 5821363"/>
              <a:gd name="connsiteY1" fmla="*/ 226618 h 5282218"/>
              <a:gd name="connsiteX2" fmla="*/ 5821363 w 5821363"/>
              <a:gd name="connsiteY2" fmla="*/ 5282218 h 5282218"/>
              <a:gd name="connsiteX3" fmla="*/ 0 w 5821363"/>
              <a:gd name="connsiteY3" fmla="*/ 5282218 h 5282218"/>
              <a:gd name="connsiteX4" fmla="*/ 0 w 5821363"/>
              <a:gd name="connsiteY4" fmla="*/ 1337490 h 5282218"/>
              <a:gd name="connsiteX5" fmla="*/ 3452204 w 5821363"/>
              <a:gd name="connsiteY5" fmla="*/ 22580 h 5282218"/>
              <a:gd name="connsiteX6" fmla="*/ 3589347 w 5821363"/>
              <a:gd name="connsiteY6" fmla="*/ 264 h 528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1363" h="5282218">
                <a:moveTo>
                  <a:pt x="3589347" y="264"/>
                </a:moveTo>
                <a:cubicBezTo>
                  <a:pt x="3725785" y="5577"/>
                  <a:pt x="3852704" y="90593"/>
                  <a:pt x="3903472" y="226618"/>
                </a:cubicBezTo>
                <a:cubicBezTo>
                  <a:pt x="3903472" y="226618"/>
                  <a:pt x="3903472" y="226618"/>
                  <a:pt x="5821363" y="5282218"/>
                </a:cubicBezTo>
                <a:cubicBezTo>
                  <a:pt x="5821363" y="5282218"/>
                  <a:pt x="5821363" y="5282218"/>
                  <a:pt x="0" y="5282218"/>
                </a:cubicBezTo>
                <a:cubicBezTo>
                  <a:pt x="0" y="5282218"/>
                  <a:pt x="0" y="5282218"/>
                  <a:pt x="0" y="1337490"/>
                </a:cubicBezTo>
                <a:cubicBezTo>
                  <a:pt x="0" y="1337490"/>
                  <a:pt x="0" y="1337490"/>
                  <a:pt x="3452204" y="22580"/>
                </a:cubicBezTo>
                <a:cubicBezTo>
                  <a:pt x="3497331" y="5577"/>
                  <a:pt x="3543868" y="-1507"/>
                  <a:pt x="3589347" y="264"/>
                </a:cubicBezTo>
                <a:close/>
              </a:path>
            </a:pathLst>
          </a:custGeom>
          <a:solidFill>
            <a:schemeClr val="bg1"/>
          </a:solidFill>
          <a:effectLst>
            <a:outerShdw blurRad="508000" dist="38100" dir="18900000" algn="bl" rotWithShape="0">
              <a:prstClr val="black">
                <a:alpha val="20000"/>
              </a:prstClr>
            </a:outerShdw>
          </a:effectLst>
        </p:spPr>
        <p:txBody>
          <a:bodyPr wrap="square" anchor="ctr">
            <a:noAutofit/>
          </a:bodyPr>
          <a:lstStyle>
            <a:lvl1pPr marL="0" indent="0" algn="ctr">
              <a:buFontTx/>
              <a:buNone/>
              <a:defRPr/>
            </a:lvl1pPr>
          </a:lstStyle>
          <a:p>
            <a:endParaRPr lang="en-IN"/>
          </a:p>
        </p:txBody>
      </p:sp>
      <p:sp>
        <p:nvSpPr>
          <p:cNvPr id="11" name="Text Placeholder 12">
            <a:extLst>
              <a:ext uri="{FF2B5EF4-FFF2-40B4-BE49-F238E27FC236}">
                <a16:creationId xmlns:a16="http://schemas.microsoft.com/office/drawing/2014/main" id="{3209066B-5ACE-4207-84E0-000842187F91}"/>
              </a:ext>
            </a:extLst>
          </p:cNvPr>
          <p:cNvSpPr>
            <a:spLocks noGrp="1"/>
          </p:cNvSpPr>
          <p:nvPr>
            <p:ph type="body" sz="quarter" idx="14" hasCustomPrompt="1"/>
          </p:nvPr>
        </p:nvSpPr>
        <p:spPr>
          <a:xfrm>
            <a:off x="6439590" y="717070"/>
            <a:ext cx="4568734" cy="1996746"/>
          </a:xfrm>
        </p:spPr>
        <p:txBody>
          <a:bodyPr tIns="0" bIns="0" anchor="b">
            <a:noAutofit/>
          </a:bodyPr>
          <a:lstStyle>
            <a:lvl1pPr marL="0" indent="0" algn="ctr">
              <a:lnSpc>
                <a:spcPct val="90000"/>
              </a:lnSpc>
              <a:buFontTx/>
              <a:buNone/>
              <a:defRPr sz="4000" b="1">
                <a:solidFill>
                  <a:schemeClr val="tx1">
                    <a:lumMod val="85000"/>
                    <a:lumOff val="15000"/>
                  </a:schemeClr>
                </a:solidFill>
                <a:latin typeface="Segoe UI Black" panose="020B0A02040204020203" pitchFamily="34" charset="0"/>
                <a:ea typeface="Segoe UI Black" panose="020B0A02040204020203" pitchFamily="34" charset="0"/>
              </a:defRPr>
            </a:lvl1pPr>
            <a:lvl2pPr marL="609494" indent="0">
              <a:buNone/>
              <a:defRPr/>
            </a:lvl2pPr>
          </a:lstStyle>
          <a:p>
            <a:pPr lvl="0"/>
            <a:r>
              <a:rPr lang="en-US" dirty="0"/>
              <a:t>CLICK TO EDIT</a:t>
            </a:r>
          </a:p>
        </p:txBody>
      </p:sp>
      <p:sp>
        <p:nvSpPr>
          <p:cNvPr id="12" name="Text Placeholder 15">
            <a:extLst>
              <a:ext uri="{FF2B5EF4-FFF2-40B4-BE49-F238E27FC236}">
                <a16:creationId xmlns:a16="http://schemas.microsoft.com/office/drawing/2014/main" id="{64137C15-846E-442E-B8C3-7988F15EB936}"/>
              </a:ext>
            </a:extLst>
          </p:cNvPr>
          <p:cNvSpPr>
            <a:spLocks noGrp="1"/>
          </p:cNvSpPr>
          <p:nvPr>
            <p:ph type="body" sz="quarter" idx="15"/>
          </p:nvPr>
        </p:nvSpPr>
        <p:spPr>
          <a:xfrm>
            <a:off x="6439590" y="3429000"/>
            <a:ext cx="4568734" cy="1996746"/>
          </a:xfrm>
        </p:spPr>
        <p:txBody>
          <a:bodyPr tIns="0" bIns="0" anchor="t">
            <a:noAutofit/>
          </a:bodyPr>
          <a:lstStyle>
            <a:lvl1pPr marL="0" indent="0" algn="ctr">
              <a:lnSpc>
                <a:spcPct val="120000"/>
              </a:lnSpc>
              <a:buFontTx/>
              <a:buNone/>
              <a:defRPr sz="1600">
                <a:solidFill>
                  <a:schemeClr val="tx1">
                    <a:lumMod val="85000"/>
                    <a:lumOff val="15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3" name="Text Placeholder 10">
            <a:extLst>
              <a:ext uri="{FF2B5EF4-FFF2-40B4-BE49-F238E27FC236}">
                <a16:creationId xmlns:a16="http://schemas.microsoft.com/office/drawing/2014/main" id="{55828482-BF90-4C53-841C-A468400445BF}"/>
              </a:ext>
            </a:extLst>
          </p:cNvPr>
          <p:cNvSpPr>
            <a:spLocks noGrp="1"/>
          </p:cNvSpPr>
          <p:nvPr>
            <p:ph type="body" sz="quarter" idx="16"/>
          </p:nvPr>
        </p:nvSpPr>
        <p:spPr>
          <a:xfrm>
            <a:off x="6441836" y="2763022"/>
            <a:ext cx="4566488" cy="614562"/>
          </a:xfrm>
        </p:spPr>
        <p:txBody>
          <a:bodyPr anchor="t">
            <a:normAutofit/>
          </a:bodyPr>
          <a:lstStyle>
            <a:lvl1pPr marL="0" indent="0" algn="ctr">
              <a:buFontTx/>
              <a:buNone/>
              <a:defRPr sz="2800">
                <a:solidFill>
                  <a:schemeClr val="tx1">
                    <a:lumMod val="85000"/>
                    <a:lumOff val="15000"/>
                  </a:schemeClr>
                </a:solidFill>
                <a:latin typeface="+mn-lt"/>
                <a:cs typeface="Segoe UI Light" panose="020B0502040204020203" pitchFamily="34" charset="0"/>
              </a:defRPr>
            </a:lvl1pPr>
          </a:lstStyle>
          <a:p>
            <a:pPr lvl="0"/>
            <a:r>
              <a:rPr lang="en-US" dirty="0"/>
              <a:t>Click to edit Master text</a:t>
            </a:r>
            <a:endParaRPr lang="en-IN" dirty="0"/>
          </a:p>
        </p:txBody>
      </p:sp>
    </p:spTree>
    <p:extLst>
      <p:ext uri="{BB962C8B-B14F-4D97-AF65-F5344CB8AC3E}">
        <p14:creationId xmlns:p14="http://schemas.microsoft.com/office/powerpoint/2010/main" val="365021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Fou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ABBD622-0C15-49FC-BCB7-F643E1EF045D}"/>
              </a:ext>
            </a:extLst>
          </p:cNvPr>
          <p:cNvSpPr>
            <a:spLocks noGrp="1"/>
          </p:cNvSpPr>
          <p:nvPr>
            <p:ph type="pic" sz="quarter" idx="13"/>
          </p:nvPr>
        </p:nvSpPr>
        <p:spPr>
          <a:xfrm>
            <a:off x="1" y="0"/>
            <a:ext cx="12192000" cy="6858000"/>
          </a:xfrm>
        </p:spPr>
        <p:txBody>
          <a:bodyPr anchor="ctr"/>
          <a:lstStyle>
            <a:lvl1pPr marL="0" indent="0" algn="ctr">
              <a:buFontTx/>
              <a:buNone/>
              <a:defRPr/>
            </a:lvl1pPr>
          </a:lstStyle>
          <a:p>
            <a:endParaRPr lang="en-IN" dirty="0"/>
          </a:p>
        </p:txBody>
      </p:sp>
      <p:sp>
        <p:nvSpPr>
          <p:cNvPr id="2" name="Date Placeholder 1"/>
          <p:cNvSpPr>
            <a:spLocks noGrp="1"/>
          </p:cNvSpPr>
          <p:nvPr>
            <p:ph type="dt" sz="half" idx="10"/>
          </p:nvPr>
        </p:nvSpPr>
        <p:spPr/>
        <p:txBody>
          <a:bodyPr/>
          <a:lstStyle/>
          <a:p>
            <a:fld id="{425404F2-BE9A-4460-8815-8F645183555F}"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0" name="Text Placeholder 12">
            <a:extLst>
              <a:ext uri="{FF2B5EF4-FFF2-40B4-BE49-F238E27FC236}">
                <a16:creationId xmlns:a16="http://schemas.microsoft.com/office/drawing/2014/main" id="{A3719C72-1F9C-4295-828D-5ECB2A560FEA}"/>
              </a:ext>
            </a:extLst>
          </p:cNvPr>
          <p:cNvSpPr>
            <a:spLocks noGrp="1"/>
          </p:cNvSpPr>
          <p:nvPr>
            <p:ph type="body" sz="quarter" idx="14" hasCustomPrompt="1"/>
          </p:nvPr>
        </p:nvSpPr>
        <p:spPr>
          <a:xfrm>
            <a:off x="1355624" y="745684"/>
            <a:ext cx="4475195" cy="1996746"/>
          </a:xfrm>
        </p:spPr>
        <p:txBody>
          <a:bodyPr tIns="0" bIns="0" anchor="b">
            <a:noAutofit/>
          </a:bodyPr>
          <a:lstStyle>
            <a:lvl1pPr marL="0" indent="0">
              <a:lnSpc>
                <a:spcPct val="90000"/>
              </a:lnSpc>
              <a:buFontTx/>
              <a:buNone/>
              <a:defRPr sz="4000" b="1">
                <a:solidFill>
                  <a:schemeClr val="tx1">
                    <a:lumMod val="85000"/>
                    <a:lumOff val="15000"/>
                  </a:schemeClr>
                </a:solidFill>
                <a:latin typeface="Segoe UI Black" panose="020B0A02040204020203" pitchFamily="34" charset="0"/>
                <a:ea typeface="Segoe UI Black" panose="020B0A02040204020203" pitchFamily="34" charset="0"/>
              </a:defRPr>
            </a:lvl1pPr>
            <a:lvl2pPr marL="609494" indent="0">
              <a:buNone/>
              <a:defRPr/>
            </a:lvl2pPr>
          </a:lstStyle>
          <a:p>
            <a:pPr lvl="0"/>
            <a:r>
              <a:rPr lang="en-US" dirty="0"/>
              <a:t>CLICK TO EDIT</a:t>
            </a:r>
          </a:p>
        </p:txBody>
      </p:sp>
      <p:sp>
        <p:nvSpPr>
          <p:cNvPr id="11" name="Text Placeholder 15">
            <a:extLst>
              <a:ext uri="{FF2B5EF4-FFF2-40B4-BE49-F238E27FC236}">
                <a16:creationId xmlns:a16="http://schemas.microsoft.com/office/drawing/2014/main" id="{BAFA2BC3-7FF2-4059-90B4-FCB5A10AA23D}"/>
              </a:ext>
            </a:extLst>
          </p:cNvPr>
          <p:cNvSpPr>
            <a:spLocks noGrp="1"/>
          </p:cNvSpPr>
          <p:nvPr>
            <p:ph type="body" sz="quarter" idx="15"/>
          </p:nvPr>
        </p:nvSpPr>
        <p:spPr>
          <a:xfrm>
            <a:off x="1355624" y="4668834"/>
            <a:ext cx="5460643" cy="1411926"/>
          </a:xfrm>
        </p:spPr>
        <p:txBody>
          <a:bodyPr tIns="0" bIns="0" anchor="t">
            <a:noAutofit/>
          </a:bodyPr>
          <a:lstStyle>
            <a:lvl1pPr marL="0" indent="0">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2" name="Text Placeholder 10">
            <a:extLst>
              <a:ext uri="{FF2B5EF4-FFF2-40B4-BE49-F238E27FC236}">
                <a16:creationId xmlns:a16="http://schemas.microsoft.com/office/drawing/2014/main" id="{31868931-ECFB-4508-9090-98FE5BCA245D}"/>
              </a:ext>
            </a:extLst>
          </p:cNvPr>
          <p:cNvSpPr>
            <a:spLocks noGrp="1"/>
          </p:cNvSpPr>
          <p:nvPr>
            <p:ph type="body" sz="quarter" idx="16" hasCustomPrompt="1"/>
          </p:nvPr>
        </p:nvSpPr>
        <p:spPr>
          <a:xfrm>
            <a:off x="1355622" y="2742430"/>
            <a:ext cx="4475182" cy="614562"/>
          </a:xfrm>
        </p:spPr>
        <p:txBody>
          <a:bodyPr anchor="t">
            <a:normAutofit/>
          </a:bodyPr>
          <a:lstStyle>
            <a:lvl1pPr marL="0" indent="0">
              <a:buFontTx/>
              <a:buNone/>
              <a:defRPr sz="2800">
                <a:solidFill>
                  <a:schemeClr val="tx1">
                    <a:lumMod val="85000"/>
                    <a:lumOff val="15000"/>
                  </a:schemeClr>
                </a:solidFill>
                <a:latin typeface="+mn-lt"/>
                <a:cs typeface="Segoe UI Light" panose="020B0502040204020203" pitchFamily="34" charset="0"/>
              </a:defRPr>
            </a:lvl1pPr>
          </a:lstStyle>
          <a:p>
            <a:pPr lvl="0"/>
            <a:r>
              <a:rPr lang="en-US" dirty="0"/>
              <a:t>CLICK TO EDIT MASTER TEXT</a:t>
            </a:r>
            <a:endParaRPr lang="en-IN" dirty="0"/>
          </a:p>
        </p:txBody>
      </p:sp>
      <p:sp>
        <p:nvSpPr>
          <p:cNvPr id="13" name="Text Placeholder 15">
            <a:extLst>
              <a:ext uri="{FF2B5EF4-FFF2-40B4-BE49-F238E27FC236}">
                <a16:creationId xmlns:a16="http://schemas.microsoft.com/office/drawing/2014/main" id="{F618B502-4D1D-4415-AEA0-C502D66AB0B8}"/>
              </a:ext>
            </a:extLst>
          </p:cNvPr>
          <p:cNvSpPr>
            <a:spLocks noGrp="1"/>
          </p:cNvSpPr>
          <p:nvPr>
            <p:ph type="body" sz="quarter" idx="17"/>
          </p:nvPr>
        </p:nvSpPr>
        <p:spPr>
          <a:xfrm>
            <a:off x="8052575" y="1651078"/>
            <a:ext cx="3032705" cy="691526"/>
          </a:xfrm>
        </p:spPr>
        <p:txBody>
          <a:bodyPr tIns="0" bIns="0" anchor="t">
            <a:noAutofit/>
          </a:bodyPr>
          <a:lstStyle>
            <a:lvl1pPr marL="0" indent="0" algn="ctr">
              <a:lnSpc>
                <a:spcPct val="120000"/>
              </a:lnSpc>
              <a:buFontTx/>
              <a:buNone/>
              <a:defRPr sz="14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4" name="Text Placeholder 15">
            <a:extLst>
              <a:ext uri="{FF2B5EF4-FFF2-40B4-BE49-F238E27FC236}">
                <a16:creationId xmlns:a16="http://schemas.microsoft.com/office/drawing/2014/main" id="{3F5BC57F-94DD-4BC1-AB86-E56EA4D5862C}"/>
              </a:ext>
            </a:extLst>
          </p:cNvPr>
          <p:cNvSpPr>
            <a:spLocks noGrp="1"/>
          </p:cNvSpPr>
          <p:nvPr>
            <p:ph type="body" sz="quarter" idx="18"/>
          </p:nvPr>
        </p:nvSpPr>
        <p:spPr>
          <a:xfrm>
            <a:off x="8052575" y="1068538"/>
            <a:ext cx="3032705" cy="446016"/>
          </a:xfrm>
        </p:spPr>
        <p:txBody>
          <a:bodyPr tIns="0" bIns="0" anchor="b">
            <a:noAutofit/>
          </a:bodyPr>
          <a:lstStyle>
            <a:lvl1pPr marL="0" indent="0" algn="ctr">
              <a:lnSpc>
                <a:spcPct val="120000"/>
              </a:lnSpc>
              <a:buFontTx/>
              <a:buNone/>
              <a:defRPr sz="1800" b="1">
                <a:solidFill>
                  <a:schemeClr val="bg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
        <p:nvSpPr>
          <p:cNvPr id="15" name="Text Placeholder 15">
            <a:extLst>
              <a:ext uri="{FF2B5EF4-FFF2-40B4-BE49-F238E27FC236}">
                <a16:creationId xmlns:a16="http://schemas.microsoft.com/office/drawing/2014/main" id="{FFA90AF7-779F-4D67-9918-4664B6C0F1AD}"/>
              </a:ext>
            </a:extLst>
          </p:cNvPr>
          <p:cNvSpPr>
            <a:spLocks noGrp="1"/>
          </p:cNvSpPr>
          <p:nvPr>
            <p:ph type="body" sz="quarter" idx="19"/>
          </p:nvPr>
        </p:nvSpPr>
        <p:spPr>
          <a:xfrm>
            <a:off x="8052575" y="3568778"/>
            <a:ext cx="3032705" cy="691526"/>
          </a:xfrm>
        </p:spPr>
        <p:txBody>
          <a:bodyPr tIns="0" bIns="0" anchor="t">
            <a:noAutofit/>
          </a:bodyPr>
          <a:lstStyle>
            <a:lvl1pPr marL="0" indent="0" algn="ctr">
              <a:lnSpc>
                <a:spcPct val="120000"/>
              </a:lnSpc>
              <a:buFontTx/>
              <a:buNone/>
              <a:defRPr sz="14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6" name="Text Placeholder 15">
            <a:extLst>
              <a:ext uri="{FF2B5EF4-FFF2-40B4-BE49-F238E27FC236}">
                <a16:creationId xmlns:a16="http://schemas.microsoft.com/office/drawing/2014/main" id="{33DEE925-96B1-4562-B568-BB691B52B3EE}"/>
              </a:ext>
            </a:extLst>
          </p:cNvPr>
          <p:cNvSpPr>
            <a:spLocks noGrp="1"/>
          </p:cNvSpPr>
          <p:nvPr>
            <p:ph type="body" sz="quarter" idx="20"/>
          </p:nvPr>
        </p:nvSpPr>
        <p:spPr>
          <a:xfrm>
            <a:off x="8052575" y="2986238"/>
            <a:ext cx="3032705" cy="446016"/>
          </a:xfrm>
        </p:spPr>
        <p:txBody>
          <a:bodyPr tIns="0" bIns="0" anchor="b">
            <a:noAutofit/>
          </a:bodyPr>
          <a:lstStyle>
            <a:lvl1pPr marL="0" indent="0" algn="ctr">
              <a:lnSpc>
                <a:spcPct val="120000"/>
              </a:lnSpc>
              <a:buFontTx/>
              <a:buNone/>
              <a:defRPr sz="1800" b="1">
                <a:solidFill>
                  <a:schemeClr val="bg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
        <p:nvSpPr>
          <p:cNvPr id="17" name="Text Placeholder 15">
            <a:extLst>
              <a:ext uri="{FF2B5EF4-FFF2-40B4-BE49-F238E27FC236}">
                <a16:creationId xmlns:a16="http://schemas.microsoft.com/office/drawing/2014/main" id="{342E6345-6F3E-49B5-A13A-B3BCAA52BF8D}"/>
              </a:ext>
            </a:extLst>
          </p:cNvPr>
          <p:cNvSpPr>
            <a:spLocks noGrp="1"/>
          </p:cNvSpPr>
          <p:nvPr>
            <p:ph type="body" sz="quarter" idx="21"/>
          </p:nvPr>
        </p:nvSpPr>
        <p:spPr>
          <a:xfrm>
            <a:off x="8052575" y="5473778"/>
            <a:ext cx="3032705" cy="691526"/>
          </a:xfrm>
        </p:spPr>
        <p:txBody>
          <a:bodyPr tIns="0" bIns="0" anchor="t">
            <a:noAutofit/>
          </a:bodyPr>
          <a:lstStyle>
            <a:lvl1pPr marL="0" indent="0" algn="ctr">
              <a:lnSpc>
                <a:spcPct val="120000"/>
              </a:lnSpc>
              <a:buFontTx/>
              <a:buNone/>
              <a:defRPr sz="14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8" name="Text Placeholder 15">
            <a:extLst>
              <a:ext uri="{FF2B5EF4-FFF2-40B4-BE49-F238E27FC236}">
                <a16:creationId xmlns:a16="http://schemas.microsoft.com/office/drawing/2014/main" id="{A3D36D59-95FD-484F-88CB-2AD74CD10B2B}"/>
              </a:ext>
            </a:extLst>
          </p:cNvPr>
          <p:cNvSpPr>
            <a:spLocks noGrp="1"/>
          </p:cNvSpPr>
          <p:nvPr>
            <p:ph type="body" sz="quarter" idx="22"/>
          </p:nvPr>
        </p:nvSpPr>
        <p:spPr>
          <a:xfrm>
            <a:off x="8052575" y="4891238"/>
            <a:ext cx="3032705" cy="446016"/>
          </a:xfrm>
        </p:spPr>
        <p:txBody>
          <a:bodyPr tIns="0" bIns="0" anchor="b">
            <a:noAutofit/>
          </a:bodyPr>
          <a:lstStyle>
            <a:lvl1pPr marL="0" indent="0" algn="ctr">
              <a:lnSpc>
                <a:spcPct val="120000"/>
              </a:lnSpc>
              <a:buFontTx/>
              <a:buNone/>
              <a:defRPr sz="1800" b="1">
                <a:solidFill>
                  <a:schemeClr val="bg1"/>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a:t>
            </a:r>
            <a:endParaRPr lang="en-IN" dirty="0"/>
          </a:p>
        </p:txBody>
      </p:sp>
    </p:spTree>
    <p:extLst>
      <p:ext uri="{BB962C8B-B14F-4D97-AF65-F5344CB8AC3E}">
        <p14:creationId xmlns:p14="http://schemas.microsoft.com/office/powerpoint/2010/main" val="419947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Fiv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Freeform 5">
            <a:extLst>
              <a:ext uri="{FF2B5EF4-FFF2-40B4-BE49-F238E27FC236}">
                <a16:creationId xmlns:a16="http://schemas.microsoft.com/office/drawing/2014/main" id="{E3ACD9BB-415B-4BC2-95B7-89ADA2087640}"/>
              </a:ext>
            </a:extLst>
          </p:cNvPr>
          <p:cNvSpPr>
            <a:spLocks/>
          </p:cNvSpPr>
          <p:nvPr userDrawn="1"/>
        </p:nvSpPr>
        <p:spPr bwMode="auto">
          <a:xfrm>
            <a:off x="0" y="0"/>
            <a:ext cx="5411609" cy="6877050"/>
          </a:xfrm>
          <a:custGeom>
            <a:avLst/>
            <a:gdLst>
              <a:gd name="T0" fmla="*/ 112 w 237"/>
              <a:gd name="T1" fmla="*/ 0 h 300"/>
              <a:gd name="T2" fmla="*/ 0 w 237"/>
              <a:gd name="T3" fmla="*/ 0 h 300"/>
              <a:gd name="T4" fmla="*/ 0 w 237"/>
              <a:gd name="T5" fmla="*/ 300 h 300"/>
              <a:gd name="T6" fmla="*/ 215 w 237"/>
              <a:gd name="T7" fmla="*/ 300 h 300"/>
              <a:gd name="T8" fmla="*/ 237 w 237"/>
              <a:gd name="T9" fmla="*/ 203 h 300"/>
              <a:gd name="T10" fmla="*/ 112 w 237"/>
              <a:gd name="T11" fmla="*/ 0 h 300"/>
            </a:gdLst>
            <a:ahLst/>
            <a:cxnLst>
              <a:cxn ang="0">
                <a:pos x="T0" y="T1"/>
              </a:cxn>
              <a:cxn ang="0">
                <a:pos x="T2" y="T3"/>
              </a:cxn>
              <a:cxn ang="0">
                <a:pos x="T4" y="T5"/>
              </a:cxn>
              <a:cxn ang="0">
                <a:pos x="T6" y="T7"/>
              </a:cxn>
              <a:cxn ang="0">
                <a:pos x="T8" y="T9"/>
              </a:cxn>
              <a:cxn ang="0">
                <a:pos x="T10" y="T11"/>
              </a:cxn>
            </a:cxnLst>
            <a:rect l="0" t="0" r="r" b="b"/>
            <a:pathLst>
              <a:path w="237" h="300">
                <a:moveTo>
                  <a:pt x="112" y="0"/>
                </a:moveTo>
                <a:cubicBezTo>
                  <a:pt x="0" y="0"/>
                  <a:pt x="0" y="0"/>
                  <a:pt x="0" y="0"/>
                </a:cubicBezTo>
                <a:cubicBezTo>
                  <a:pt x="0" y="300"/>
                  <a:pt x="0" y="300"/>
                  <a:pt x="0" y="300"/>
                </a:cubicBezTo>
                <a:cubicBezTo>
                  <a:pt x="215" y="300"/>
                  <a:pt x="215" y="300"/>
                  <a:pt x="215" y="300"/>
                </a:cubicBezTo>
                <a:cubicBezTo>
                  <a:pt x="229" y="270"/>
                  <a:pt x="237" y="237"/>
                  <a:pt x="237" y="203"/>
                </a:cubicBezTo>
                <a:cubicBezTo>
                  <a:pt x="237" y="114"/>
                  <a:pt x="186" y="37"/>
                  <a:pt x="112"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7" name="Freeform 7">
            <a:extLst>
              <a:ext uri="{FF2B5EF4-FFF2-40B4-BE49-F238E27FC236}">
                <a16:creationId xmlns:a16="http://schemas.microsoft.com/office/drawing/2014/main" id="{7C2EF3FA-8507-4FBC-B28E-C94CC50B7A6E}"/>
              </a:ext>
            </a:extLst>
          </p:cNvPr>
          <p:cNvSpPr>
            <a:spLocks/>
          </p:cNvSpPr>
          <p:nvPr userDrawn="1"/>
        </p:nvSpPr>
        <p:spPr bwMode="auto">
          <a:xfrm>
            <a:off x="10935960" y="0"/>
            <a:ext cx="1256040" cy="2336800"/>
          </a:xfrm>
          <a:custGeom>
            <a:avLst/>
            <a:gdLst>
              <a:gd name="T0" fmla="*/ 4 w 55"/>
              <a:gd name="T1" fmla="*/ 0 h 102"/>
              <a:gd name="T2" fmla="*/ 0 w 55"/>
              <a:gd name="T3" fmla="*/ 25 h 102"/>
              <a:gd name="T4" fmla="*/ 55 w 55"/>
              <a:gd name="T5" fmla="*/ 102 h 102"/>
              <a:gd name="T6" fmla="*/ 55 w 55"/>
              <a:gd name="T7" fmla="*/ 0 h 102"/>
              <a:gd name="T8" fmla="*/ 4 w 55"/>
              <a:gd name="T9" fmla="*/ 0 h 102"/>
            </a:gdLst>
            <a:ahLst/>
            <a:cxnLst>
              <a:cxn ang="0">
                <a:pos x="T0" y="T1"/>
              </a:cxn>
              <a:cxn ang="0">
                <a:pos x="T2" y="T3"/>
              </a:cxn>
              <a:cxn ang="0">
                <a:pos x="T4" y="T5"/>
              </a:cxn>
              <a:cxn ang="0">
                <a:pos x="T6" y="T7"/>
              </a:cxn>
              <a:cxn ang="0">
                <a:pos x="T8" y="T9"/>
              </a:cxn>
            </a:cxnLst>
            <a:rect l="0" t="0" r="r" b="b"/>
            <a:pathLst>
              <a:path w="55" h="102">
                <a:moveTo>
                  <a:pt x="4" y="0"/>
                </a:moveTo>
                <a:cubicBezTo>
                  <a:pt x="2" y="8"/>
                  <a:pt x="0" y="16"/>
                  <a:pt x="0" y="25"/>
                </a:cubicBezTo>
                <a:cubicBezTo>
                  <a:pt x="0" y="61"/>
                  <a:pt x="23" y="91"/>
                  <a:pt x="55" y="102"/>
                </a:cubicBezTo>
                <a:cubicBezTo>
                  <a:pt x="55" y="0"/>
                  <a:pt x="55" y="0"/>
                  <a:pt x="55" y="0"/>
                </a:cubicBezTo>
                <a:lnTo>
                  <a:pt x="4" y="0"/>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10" name="Picture Placeholder 9">
            <a:extLst>
              <a:ext uri="{FF2B5EF4-FFF2-40B4-BE49-F238E27FC236}">
                <a16:creationId xmlns:a16="http://schemas.microsoft.com/office/drawing/2014/main" id="{CF3FBC93-AC23-4497-8022-5963A51B7586}"/>
              </a:ext>
            </a:extLst>
          </p:cNvPr>
          <p:cNvSpPr>
            <a:spLocks noGrp="1"/>
          </p:cNvSpPr>
          <p:nvPr>
            <p:ph type="pic" sz="quarter" idx="13"/>
          </p:nvPr>
        </p:nvSpPr>
        <p:spPr>
          <a:xfrm>
            <a:off x="1" y="1836738"/>
            <a:ext cx="4932059" cy="5021263"/>
          </a:xfrm>
          <a:custGeom>
            <a:avLst/>
            <a:gdLst>
              <a:gd name="connsiteX0" fmla="*/ 2031662 w 4930775"/>
              <a:gd name="connsiteY0" fmla="*/ 0 h 5021263"/>
              <a:gd name="connsiteX1" fmla="*/ 4930775 w 4930775"/>
              <a:gd name="connsiteY1" fmla="*/ 2911874 h 5021263"/>
              <a:gd name="connsiteX2" fmla="*/ 4017669 w 4930775"/>
              <a:gd name="connsiteY2" fmla="*/ 5021263 h 5021263"/>
              <a:gd name="connsiteX3" fmla="*/ 45655 w 4930775"/>
              <a:gd name="connsiteY3" fmla="*/ 5021263 h 5021263"/>
              <a:gd name="connsiteX4" fmla="*/ 0 w 4930775"/>
              <a:gd name="connsiteY4" fmla="*/ 4975407 h 5021263"/>
              <a:gd name="connsiteX5" fmla="*/ 0 w 4930775"/>
              <a:gd name="connsiteY5" fmla="*/ 848341 h 5021263"/>
              <a:gd name="connsiteX6" fmla="*/ 2031662 w 4930775"/>
              <a:gd name="connsiteY6" fmla="*/ 0 h 502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0775" h="5021263">
                <a:moveTo>
                  <a:pt x="2031662" y="0"/>
                </a:moveTo>
                <a:cubicBezTo>
                  <a:pt x="3629598" y="0"/>
                  <a:pt x="4930775" y="1306904"/>
                  <a:pt x="4930775" y="2911874"/>
                </a:cubicBezTo>
                <a:cubicBezTo>
                  <a:pt x="4930775" y="3737287"/>
                  <a:pt x="4588360" y="4493916"/>
                  <a:pt x="4017669" y="5021263"/>
                </a:cubicBezTo>
                <a:cubicBezTo>
                  <a:pt x="4017669" y="5021263"/>
                  <a:pt x="4017669" y="5021263"/>
                  <a:pt x="45655" y="5021263"/>
                </a:cubicBezTo>
                <a:cubicBezTo>
                  <a:pt x="45655" y="4998335"/>
                  <a:pt x="22828" y="4975407"/>
                  <a:pt x="0" y="4975407"/>
                </a:cubicBezTo>
                <a:cubicBezTo>
                  <a:pt x="0" y="4975407"/>
                  <a:pt x="0" y="4975407"/>
                  <a:pt x="0" y="848341"/>
                </a:cubicBezTo>
                <a:cubicBezTo>
                  <a:pt x="525036" y="320994"/>
                  <a:pt x="1255522" y="0"/>
                  <a:pt x="2031662" y="0"/>
                </a:cubicBezTo>
                <a:close/>
              </a:path>
            </a:pathLst>
          </a:custGeom>
          <a:solidFill>
            <a:schemeClr val="bg1"/>
          </a:solidFill>
          <a:effectLst>
            <a:outerShdw blurRad="508000" dist="38100" dir="18900000" algn="bl" rotWithShape="0">
              <a:prstClr val="black">
                <a:alpha val="20000"/>
              </a:prstClr>
            </a:outerShdw>
          </a:effectLst>
        </p:spPr>
        <p:txBody>
          <a:bodyPr wrap="square" anchor="ctr">
            <a:noAutofit/>
          </a:bodyPr>
          <a:lstStyle>
            <a:lvl1pPr marL="0" indent="0" algn="ctr">
              <a:buNone/>
              <a:defRPr/>
            </a:lvl1pPr>
          </a:lstStyle>
          <a:p>
            <a:endParaRPr lang="en-IN"/>
          </a:p>
        </p:txBody>
      </p:sp>
      <p:sp>
        <p:nvSpPr>
          <p:cNvPr id="11" name="Text Placeholder 12">
            <a:extLst>
              <a:ext uri="{FF2B5EF4-FFF2-40B4-BE49-F238E27FC236}">
                <a16:creationId xmlns:a16="http://schemas.microsoft.com/office/drawing/2014/main" id="{E105F68A-C6D9-40B5-BC20-0EDE1EAE4ADA}"/>
              </a:ext>
            </a:extLst>
          </p:cNvPr>
          <p:cNvSpPr>
            <a:spLocks noGrp="1"/>
          </p:cNvSpPr>
          <p:nvPr>
            <p:ph type="body" sz="quarter" idx="14" hasCustomPrompt="1"/>
          </p:nvPr>
        </p:nvSpPr>
        <p:spPr>
          <a:xfrm>
            <a:off x="5981214" y="457652"/>
            <a:ext cx="4580460" cy="1996746"/>
          </a:xfrm>
        </p:spPr>
        <p:txBody>
          <a:bodyPr tIns="0" bIns="0" anchor="b">
            <a:noAutofit/>
          </a:bodyPr>
          <a:lstStyle>
            <a:lvl1pPr marL="0" indent="0">
              <a:lnSpc>
                <a:spcPct val="90000"/>
              </a:lnSpc>
              <a:buFontTx/>
              <a:buNone/>
              <a:defRPr sz="4000" b="1">
                <a:solidFill>
                  <a:schemeClr val="bg1"/>
                </a:solidFill>
                <a:latin typeface="Segoe UI Black" panose="020B0A02040204020203" pitchFamily="34" charset="0"/>
                <a:ea typeface="Segoe UI Black" panose="020B0A02040204020203" pitchFamily="34" charset="0"/>
              </a:defRPr>
            </a:lvl1pPr>
            <a:lvl2pPr marL="609494" indent="0">
              <a:buNone/>
              <a:defRPr/>
            </a:lvl2pPr>
          </a:lstStyle>
          <a:p>
            <a:pPr lvl="0"/>
            <a:r>
              <a:rPr lang="en-US" dirty="0"/>
              <a:t>CLICK TO EDIT</a:t>
            </a:r>
          </a:p>
        </p:txBody>
      </p:sp>
      <p:sp>
        <p:nvSpPr>
          <p:cNvPr id="12" name="Text Placeholder 15">
            <a:extLst>
              <a:ext uri="{FF2B5EF4-FFF2-40B4-BE49-F238E27FC236}">
                <a16:creationId xmlns:a16="http://schemas.microsoft.com/office/drawing/2014/main" id="{A2DA6473-8829-463C-AD4B-ED6BAB4DF95C}"/>
              </a:ext>
            </a:extLst>
          </p:cNvPr>
          <p:cNvSpPr>
            <a:spLocks noGrp="1"/>
          </p:cNvSpPr>
          <p:nvPr>
            <p:ph type="body" sz="quarter" idx="15"/>
          </p:nvPr>
        </p:nvSpPr>
        <p:spPr>
          <a:xfrm>
            <a:off x="5981214" y="3861048"/>
            <a:ext cx="4580445" cy="1411926"/>
          </a:xfrm>
        </p:spPr>
        <p:txBody>
          <a:bodyPr tIns="0" bIns="0" anchor="t">
            <a:noAutofit/>
          </a:bodyPr>
          <a:lstStyle>
            <a:lvl1pPr marL="0" indent="0">
              <a:lnSpc>
                <a:spcPct val="120000"/>
              </a:lnSpc>
              <a:buFontTx/>
              <a:buNone/>
              <a:defRPr sz="1600">
                <a:solidFill>
                  <a:schemeClr val="bg1">
                    <a:lumMod val="50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3" name="Text Placeholder 10">
            <a:extLst>
              <a:ext uri="{FF2B5EF4-FFF2-40B4-BE49-F238E27FC236}">
                <a16:creationId xmlns:a16="http://schemas.microsoft.com/office/drawing/2014/main" id="{C361D807-F386-4629-B884-3C9598BE927C}"/>
              </a:ext>
            </a:extLst>
          </p:cNvPr>
          <p:cNvSpPr>
            <a:spLocks noGrp="1"/>
          </p:cNvSpPr>
          <p:nvPr>
            <p:ph type="body" sz="quarter" idx="16" hasCustomPrompt="1"/>
          </p:nvPr>
        </p:nvSpPr>
        <p:spPr>
          <a:xfrm>
            <a:off x="5981212" y="2454398"/>
            <a:ext cx="4580447" cy="614562"/>
          </a:xfrm>
        </p:spPr>
        <p:txBody>
          <a:bodyPr anchor="t">
            <a:normAutofit/>
          </a:bodyPr>
          <a:lstStyle>
            <a:lvl1pPr marL="0" indent="0">
              <a:buFontTx/>
              <a:buNone/>
              <a:defRPr sz="2800">
                <a:solidFill>
                  <a:schemeClr val="bg1"/>
                </a:solidFill>
                <a:latin typeface="+mn-lt"/>
                <a:cs typeface="Segoe UI Light" panose="020B0502040204020203" pitchFamily="34" charset="0"/>
              </a:defRPr>
            </a:lvl1pPr>
          </a:lstStyle>
          <a:p>
            <a:pPr lvl="0"/>
            <a:r>
              <a:rPr lang="en-US" dirty="0"/>
              <a:t>CLICK TO EDIT MASTER TEXT</a:t>
            </a:r>
            <a:endParaRPr lang="en-IN" dirty="0"/>
          </a:p>
        </p:txBody>
      </p:sp>
    </p:spTree>
    <p:extLst>
      <p:ext uri="{BB962C8B-B14F-4D97-AF65-F5344CB8AC3E}">
        <p14:creationId xmlns:p14="http://schemas.microsoft.com/office/powerpoint/2010/main" val="399196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Six">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CB80C265-0CCB-43EE-B57D-CA7B0A10F52D}"/>
              </a:ext>
            </a:extLst>
          </p:cNvPr>
          <p:cNvSpPr>
            <a:spLocks/>
          </p:cNvSpPr>
          <p:nvPr userDrawn="1"/>
        </p:nvSpPr>
        <p:spPr bwMode="auto">
          <a:xfrm>
            <a:off x="7074155" y="0"/>
            <a:ext cx="5117845" cy="5948362"/>
          </a:xfrm>
          <a:custGeom>
            <a:avLst/>
            <a:gdLst>
              <a:gd name="T0" fmla="*/ 0 w 227"/>
              <a:gd name="T1" fmla="*/ 0 h 263"/>
              <a:gd name="T2" fmla="*/ 57 w 227"/>
              <a:gd name="T3" fmla="*/ 184 h 263"/>
              <a:gd name="T4" fmla="*/ 108 w 227"/>
              <a:gd name="T5" fmla="*/ 232 h 263"/>
              <a:gd name="T6" fmla="*/ 227 w 227"/>
              <a:gd name="T7" fmla="*/ 263 h 263"/>
              <a:gd name="T8" fmla="*/ 227 w 227"/>
              <a:gd name="T9" fmla="*/ 0 h 263"/>
              <a:gd name="T10" fmla="*/ 0 w 227"/>
              <a:gd name="T11" fmla="*/ 0 h 263"/>
            </a:gdLst>
            <a:ahLst/>
            <a:cxnLst>
              <a:cxn ang="0">
                <a:pos x="T0" y="T1"/>
              </a:cxn>
              <a:cxn ang="0">
                <a:pos x="T2" y="T3"/>
              </a:cxn>
              <a:cxn ang="0">
                <a:pos x="T4" y="T5"/>
              </a:cxn>
              <a:cxn ang="0">
                <a:pos x="T6" y="T7"/>
              </a:cxn>
              <a:cxn ang="0">
                <a:pos x="T8" y="T9"/>
              </a:cxn>
              <a:cxn ang="0">
                <a:pos x="T10" y="T11"/>
              </a:cxn>
            </a:cxnLst>
            <a:rect l="0" t="0" r="r" b="b"/>
            <a:pathLst>
              <a:path w="227" h="263">
                <a:moveTo>
                  <a:pt x="0" y="0"/>
                </a:moveTo>
                <a:cubicBezTo>
                  <a:pt x="57" y="184"/>
                  <a:pt x="57" y="184"/>
                  <a:pt x="57" y="184"/>
                </a:cubicBezTo>
                <a:cubicBezTo>
                  <a:pt x="64" y="205"/>
                  <a:pt x="86" y="227"/>
                  <a:pt x="108" y="232"/>
                </a:cubicBezTo>
                <a:cubicBezTo>
                  <a:pt x="227" y="263"/>
                  <a:pt x="227" y="263"/>
                  <a:pt x="227" y="263"/>
                </a:cubicBezTo>
                <a:cubicBezTo>
                  <a:pt x="227" y="0"/>
                  <a:pt x="227" y="0"/>
                  <a:pt x="227" y="0"/>
                </a:cubicBezTo>
                <a:lnTo>
                  <a:pt x="0" y="0"/>
                </a:lnTo>
                <a:close/>
              </a:path>
            </a:pathLst>
          </a:custGeom>
          <a:solidFill>
            <a:schemeClr val="accent5">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6" name="Freeform 6">
            <a:extLst>
              <a:ext uri="{FF2B5EF4-FFF2-40B4-BE49-F238E27FC236}">
                <a16:creationId xmlns:a16="http://schemas.microsoft.com/office/drawing/2014/main" id="{D2E456F6-1480-4086-A283-FE813FB7A71A}"/>
              </a:ext>
            </a:extLst>
          </p:cNvPr>
          <p:cNvSpPr>
            <a:spLocks/>
          </p:cNvSpPr>
          <p:nvPr userDrawn="1"/>
        </p:nvSpPr>
        <p:spPr bwMode="auto">
          <a:xfrm>
            <a:off x="1416420" y="5456238"/>
            <a:ext cx="7372682" cy="1401762"/>
          </a:xfrm>
          <a:custGeom>
            <a:avLst/>
            <a:gdLst>
              <a:gd name="T0" fmla="*/ 264 w 327"/>
              <a:gd name="T1" fmla="*/ 5 h 62"/>
              <a:gd name="T2" fmla="*/ 0 w 327"/>
              <a:gd name="T3" fmla="*/ 62 h 62"/>
              <a:gd name="T4" fmla="*/ 327 w 327"/>
              <a:gd name="T5" fmla="*/ 62 h 62"/>
              <a:gd name="T6" fmla="*/ 317 w 327"/>
              <a:gd name="T7" fmla="*/ 34 h 62"/>
              <a:gd name="T8" fmla="*/ 264 w 327"/>
              <a:gd name="T9" fmla="*/ 5 h 62"/>
            </a:gdLst>
            <a:ahLst/>
            <a:cxnLst>
              <a:cxn ang="0">
                <a:pos x="T0" y="T1"/>
              </a:cxn>
              <a:cxn ang="0">
                <a:pos x="T2" y="T3"/>
              </a:cxn>
              <a:cxn ang="0">
                <a:pos x="T4" y="T5"/>
              </a:cxn>
              <a:cxn ang="0">
                <a:pos x="T6" y="T7"/>
              </a:cxn>
              <a:cxn ang="0">
                <a:pos x="T8" y="T9"/>
              </a:cxn>
            </a:cxnLst>
            <a:rect l="0" t="0" r="r" b="b"/>
            <a:pathLst>
              <a:path w="327" h="62">
                <a:moveTo>
                  <a:pt x="264" y="5"/>
                </a:moveTo>
                <a:cubicBezTo>
                  <a:pt x="0" y="62"/>
                  <a:pt x="0" y="62"/>
                  <a:pt x="0" y="62"/>
                </a:cubicBezTo>
                <a:cubicBezTo>
                  <a:pt x="327" y="62"/>
                  <a:pt x="327" y="62"/>
                  <a:pt x="327" y="62"/>
                </a:cubicBezTo>
                <a:cubicBezTo>
                  <a:pt x="317" y="34"/>
                  <a:pt x="317" y="34"/>
                  <a:pt x="317" y="34"/>
                </a:cubicBezTo>
                <a:cubicBezTo>
                  <a:pt x="309" y="13"/>
                  <a:pt x="285" y="0"/>
                  <a:pt x="264" y="5"/>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 name="Date Placeholder 1"/>
          <p:cNvSpPr>
            <a:spLocks noGrp="1"/>
          </p:cNvSpPr>
          <p:nvPr>
            <p:ph type="dt" sz="half" idx="10"/>
          </p:nvPr>
        </p:nvSpPr>
        <p:spPr/>
        <p:txBody>
          <a:bodyPr/>
          <a:lstStyle/>
          <a:p>
            <a:fld id="{425404F2-BE9A-4460-8815-8F645183555F}"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23" name="Freeform: Shape 22">
            <a:extLst>
              <a:ext uri="{FF2B5EF4-FFF2-40B4-BE49-F238E27FC236}">
                <a16:creationId xmlns:a16="http://schemas.microsoft.com/office/drawing/2014/main" id="{2CBF03C8-5021-41A1-AC3F-A1AC8C14F86A}"/>
              </a:ext>
            </a:extLst>
          </p:cNvPr>
          <p:cNvSpPr/>
          <p:nvPr userDrawn="1"/>
        </p:nvSpPr>
        <p:spPr>
          <a:xfrm>
            <a:off x="6951884" y="1253455"/>
            <a:ext cx="2948756" cy="5604544"/>
          </a:xfrm>
          <a:custGeom>
            <a:avLst/>
            <a:gdLst>
              <a:gd name="connsiteX0" fmla="*/ 404517 w 2947988"/>
              <a:gd name="connsiteY0" fmla="*/ 0 h 5604544"/>
              <a:gd name="connsiteX1" fmla="*/ 2543471 w 2947988"/>
              <a:gd name="connsiteY1" fmla="*/ 0 h 5604544"/>
              <a:gd name="connsiteX2" fmla="*/ 2896038 w 2947988"/>
              <a:gd name="connsiteY2" fmla="*/ 352552 h 5604544"/>
              <a:gd name="connsiteX3" fmla="*/ 2896038 w 2947988"/>
              <a:gd name="connsiteY3" fmla="*/ 940601 h 5604544"/>
              <a:gd name="connsiteX4" fmla="*/ 2901579 w 2947988"/>
              <a:gd name="connsiteY4" fmla="*/ 940601 h 5604544"/>
              <a:gd name="connsiteX5" fmla="*/ 2947988 w 2947988"/>
              <a:gd name="connsiteY5" fmla="*/ 986315 h 5604544"/>
              <a:gd name="connsiteX6" fmla="*/ 2947988 w 2947988"/>
              <a:gd name="connsiteY6" fmla="*/ 1642242 h 5604544"/>
              <a:gd name="connsiteX7" fmla="*/ 2901579 w 2947988"/>
              <a:gd name="connsiteY7" fmla="*/ 1688648 h 5604544"/>
              <a:gd name="connsiteX8" fmla="*/ 2896038 w 2947988"/>
              <a:gd name="connsiteY8" fmla="*/ 1688648 h 5604544"/>
              <a:gd name="connsiteX9" fmla="*/ 2896038 w 2947988"/>
              <a:gd name="connsiteY9" fmla="*/ 5595811 h 5604544"/>
              <a:gd name="connsiteX10" fmla="*/ 2895157 w 2947988"/>
              <a:gd name="connsiteY10" fmla="*/ 5604544 h 5604544"/>
              <a:gd name="connsiteX11" fmla="*/ 52831 w 2947988"/>
              <a:gd name="connsiteY11" fmla="*/ 5604544 h 5604544"/>
              <a:gd name="connsiteX12" fmla="*/ 51950 w 2947988"/>
              <a:gd name="connsiteY12" fmla="*/ 5595811 h 5604544"/>
              <a:gd name="connsiteX13" fmla="*/ 51950 w 2947988"/>
              <a:gd name="connsiteY13" fmla="*/ 2034966 h 5604544"/>
              <a:gd name="connsiteX14" fmla="*/ 46409 w 2947988"/>
              <a:gd name="connsiteY14" fmla="*/ 2034966 h 5604544"/>
              <a:gd name="connsiteX15" fmla="*/ 0 w 2947988"/>
              <a:gd name="connsiteY15" fmla="*/ 1988560 h 5604544"/>
              <a:gd name="connsiteX16" fmla="*/ 0 w 2947988"/>
              <a:gd name="connsiteY16" fmla="*/ 1581982 h 5604544"/>
              <a:gd name="connsiteX17" fmla="*/ 46409 w 2947988"/>
              <a:gd name="connsiteY17" fmla="*/ 1536268 h 5604544"/>
              <a:gd name="connsiteX18" fmla="*/ 51950 w 2947988"/>
              <a:gd name="connsiteY18" fmla="*/ 1536268 h 5604544"/>
              <a:gd name="connsiteX19" fmla="*/ 51950 w 2947988"/>
              <a:gd name="connsiteY19" fmla="*/ 1439299 h 5604544"/>
              <a:gd name="connsiteX20" fmla="*/ 46409 w 2947988"/>
              <a:gd name="connsiteY20" fmla="*/ 1439299 h 5604544"/>
              <a:gd name="connsiteX21" fmla="*/ 0 w 2947988"/>
              <a:gd name="connsiteY21" fmla="*/ 1392892 h 5604544"/>
              <a:gd name="connsiteX22" fmla="*/ 0 w 2947988"/>
              <a:gd name="connsiteY22" fmla="*/ 986315 h 5604544"/>
              <a:gd name="connsiteX23" fmla="*/ 46409 w 2947988"/>
              <a:gd name="connsiteY23" fmla="*/ 940601 h 5604544"/>
              <a:gd name="connsiteX24" fmla="*/ 51950 w 2947988"/>
              <a:gd name="connsiteY24" fmla="*/ 940601 h 5604544"/>
              <a:gd name="connsiteX25" fmla="*/ 51950 w 2947988"/>
              <a:gd name="connsiteY25" fmla="*/ 352552 h 5604544"/>
              <a:gd name="connsiteX26" fmla="*/ 404517 w 2947988"/>
              <a:gd name="connsiteY26" fmla="*/ 0 h 5604544"/>
              <a:gd name="connsiteX27" fmla="*/ 442270 w 2947988"/>
              <a:gd name="connsiteY27" fmla="*/ 96712 h 5604544"/>
              <a:gd name="connsiteX28" fmla="*/ 155575 w 2947988"/>
              <a:gd name="connsiteY28" fmla="*/ 382971 h 5604544"/>
              <a:gd name="connsiteX29" fmla="*/ 155575 w 2947988"/>
              <a:gd name="connsiteY29" fmla="*/ 5574354 h 5604544"/>
              <a:gd name="connsiteX30" fmla="*/ 158615 w 2947988"/>
              <a:gd name="connsiteY30" fmla="*/ 5604543 h 5604544"/>
              <a:gd name="connsiteX31" fmla="*/ 2790961 w 2947988"/>
              <a:gd name="connsiteY31" fmla="*/ 5604543 h 5604544"/>
              <a:gd name="connsiteX32" fmla="*/ 2794000 w 2947988"/>
              <a:gd name="connsiteY32" fmla="*/ 5574354 h 5604544"/>
              <a:gd name="connsiteX33" fmla="*/ 2794000 w 2947988"/>
              <a:gd name="connsiteY33" fmla="*/ 382971 h 5604544"/>
              <a:gd name="connsiteX34" fmla="*/ 2507305 w 2947988"/>
              <a:gd name="connsiteY34" fmla="*/ 96712 h 5604544"/>
              <a:gd name="connsiteX35" fmla="*/ 442270 w 2947988"/>
              <a:gd name="connsiteY35" fmla="*/ 96712 h 560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47988" h="5604544">
                <a:moveTo>
                  <a:pt x="404517" y="0"/>
                </a:moveTo>
                <a:cubicBezTo>
                  <a:pt x="404517" y="0"/>
                  <a:pt x="404517" y="0"/>
                  <a:pt x="2543471" y="0"/>
                </a:cubicBezTo>
                <a:cubicBezTo>
                  <a:pt x="2738110" y="0"/>
                  <a:pt x="2896038" y="157921"/>
                  <a:pt x="2896038" y="352552"/>
                </a:cubicBezTo>
                <a:cubicBezTo>
                  <a:pt x="2896038" y="352552"/>
                  <a:pt x="2896038" y="352552"/>
                  <a:pt x="2896038" y="940601"/>
                </a:cubicBezTo>
                <a:cubicBezTo>
                  <a:pt x="2896038" y="940601"/>
                  <a:pt x="2896038" y="940601"/>
                  <a:pt x="2901579" y="940601"/>
                </a:cubicBezTo>
                <a:cubicBezTo>
                  <a:pt x="2927208" y="940601"/>
                  <a:pt x="2947988" y="961380"/>
                  <a:pt x="2947988" y="986315"/>
                </a:cubicBezTo>
                <a:cubicBezTo>
                  <a:pt x="2947988" y="986315"/>
                  <a:pt x="2947988" y="986315"/>
                  <a:pt x="2947988" y="1642242"/>
                </a:cubicBezTo>
                <a:cubicBezTo>
                  <a:pt x="2947988" y="1667869"/>
                  <a:pt x="2927208" y="1688648"/>
                  <a:pt x="2901579" y="1688648"/>
                </a:cubicBezTo>
                <a:cubicBezTo>
                  <a:pt x="2901579" y="1688648"/>
                  <a:pt x="2901579" y="1688648"/>
                  <a:pt x="2896038" y="1688648"/>
                </a:cubicBezTo>
                <a:cubicBezTo>
                  <a:pt x="2896038" y="1688648"/>
                  <a:pt x="2896038" y="1688648"/>
                  <a:pt x="2896038" y="5595811"/>
                </a:cubicBezTo>
                <a:lnTo>
                  <a:pt x="2895157" y="5604544"/>
                </a:lnTo>
                <a:lnTo>
                  <a:pt x="52831" y="5604544"/>
                </a:lnTo>
                <a:lnTo>
                  <a:pt x="51950" y="5595811"/>
                </a:lnTo>
                <a:cubicBezTo>
                  <a:pt x="51950" y="5595811"/>
                  <a:pt x="51950" y="5595811"/>
                  <a:pt x="51950" y="2034966"/>
                </a:cubicBezTo>
                <a:cubicBezTo>
                  <a:pt x="51950" y="2034966"/>
                  <a:pt x="51950" y="2034966"/>
                  <a:pt x="46409" y="2034966"/>
                </a:cubicBezTo>
                <a:cubicBezTo>
                  <a:pt x="20780" y="2034966"/>
                  <a:pt x="0" y="2014187"/>
                  <a:pt x="0" y="1988560"/>
                </a:cubicBezTo>
                <a:cubicBezTo>
                  <a:pt x="0" y="1988560"/>
                  <a:pt x="0" y="1988560"/>
                  <a:pt x="0" y="1581982"/>
                </a:cubicBezTo>
                <a:cubicBezTo>
                  <a:pt x="0" y="1557047"/>
                  <a:pt x="20780" y="1536268"/>
                  <a:pt x="46409" y="1536268"/>
                </a:cubicBezTo>
                <a:cubicBezTo>
                  <a:pt x="46409" y="1536268"/>
                  <a:pt x="46409" y="1536268"/>
                  <a:pt x="51950" y="1536268"/>
                </a:cubicBezTo>
                <a:cubicBezTo>
                  <a:pt x="51950" y="1536268"/>
                  <a:pt x="51950" y="1536268"/>
                  <a:pt x="51950" y="1439299"/>
                </a:cubicBezTo>
                <a:cubicBezTo>
                  <a:pt x="51950" y="1439299"/>
                  <a:pt x="51950" y="1439299"/>
                  <a:pt x="46409" y="1439299"/>
                </a:cubicBezTo>
                <a:cubicBezTo>
                  <a:pt x="20780" y="1439299"/>
                  <a:pt x="0" y="1418520"/>
                  <a:pt x="0" y="1392892"/>
                </a:cubicBezTo>
                <a:cubicBezTo>
                  <a:pt x="0" y="1392892"/>
                  <a:pt x="0" y="1392892"/>
                  <a:pt x="0" y="986315"/>
                </a:cubicBezTo>
                <a:cubicBezTo>
                  <a:pt x="0" y="961380"/>
                  <a:pt x="20780" y="940601"/>
                  <a:pt x="46409" y="940601"/>
                </a:cubicBezTo>
                <a:cubicBezTo>
                  <a:pt x="46409" y="940601"/>
                  <a:pt x="46409" y="940601"/>
                  <a:pt x="51950" y="940601"/>
                </a:cubicBezTo>
                <a:cubicBezTo>
                  <a:pt x="51950" y="940601"/>
                  <a:pt x="51950" y="940601"/>
                  <a:pt x="51950" y="352552"/>
                </a:cubicBezTo>
                <a:cubicBezTo>
                  <a:pt x="51950" y="157921"/>
                  <a:pt x="209878" y="0"/>
                  <a:pt x="404517" y="0"/>
                </a:cubicBezTo>
                <a:close/>
                <a:moveTo>
                  <a:pt x="442270" y="96712"/>
                </a:moveTo>
                <a:cubicBezTo>
                  <a:pt x="283688" y="96712"/>
                  <a:pt x="155575" y="224630"/>
                  <a:pt x="155575" y="382971"/>
                </a:cubicBezTo>
                <a:cubicBezTo>
                  <a:pt x="155575" y="382971"/>
                  <a:pt x="155575" y="382971"/>
                  <a:pt x="155575" y="5574354"/>
                </a:cubicBezTo>
                <a:lnTo>
                  <a:pt x="158615" y="5604543"/>
                </a:lnTo>
                <a:lnTo>
                  <a:pt x="2790961" y="5604543"/>
                </a:lnTo>
                <a:lnTo>
                  <a:pt x="2794000" y="5574354"/>
                </a:lnTo>
                <a:cubicBezTo>
                  <a:pt x="2794000" y="5574354"/>
                  <a:pt x="2794000" y="5574354"/>
                  <a:pt x="2794000" y="382971"/>
                </a:cubicBezTo>
                <a:cubicBezTo>
                  <a:pt x="2794000" y="224630"/>
                  <a:pt x="2665887" y="96712"/>
                  <a:pt x="2507305" y="96712"/>
                </a:cubicBezTo>
                <a:cubicBezTo>
                  <a:pt x="2507305" y="96712"/>
                  <a:pt x="2507305" y="96712"/>
                  <a:pt x="442270" y="96712"/>
                </a:cubicBezTo>
                <a:close/>
              </a:path>
            </a:pathLst>
          </a:custGeom>
          <a:solidFill>
            <a:schemeClr val="tx1"/>
          </a:solidFill>
          <a:ln>
            <a:noFill/>
          </a:ln>
          <a:effectLst>
            <a:outerShdw blurRad="508000" dist="127000" algn="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a:p>
        </p:txBody>
      </p:sp>
      <p:sp>
        <p:nvSpPr>
          <p:cNvPr id="25" name="Picture Placeholder 24">
            <a:extLst>
              <a:ext uri="{FF2B5EF4-FFF2-40B4-BE49-F238E27FC236}">
                <a16:creationId xmlns:a16="http://schemas.microsoft.com/office/drawing/2014/main" id="{C64FCAA7-99EB-4088-9140-43C2A5F0ABDB}"/>
              </a:ext>
            </a:extLst>
          </p:cNvPr>
          <p:cNvSpPr>
            <a:spLocks noGrp="1"/>
          </p:cNvSpPr>
          <p:nvPr>
            <p:ph type="pic" sz="quarter" idx="13"/>
          </p:nvPr>
        </p:nvSpPr>
        <p:spPr>
          <a:xfrm>
            <a:off x="7107502" y="1350169"/>
            <a:ext cx="2639112" cy="5507831"/>
          </a:xfrm>
          <a:custGeom>
            <a:avLst/>
            <a:gdLst>
              <a:gd name="connsiteX0" fmla="*/ 286695 w 2638425"/>
              <a:gd name="connsiteY0" fmla="*/ 0 h 5507831"/>
              <a:gd name="connsiteX1" fmla="*/ 2351730 w 2638425"/>
              <a:gd name="connsiteY1" fmla="*/ 0 h 5507831"/>
              <a:gd name="connsiteX2" fmla="*/ 2638425 w 2638425"/>
              <a:gd name="connsiteY2" fmla="*/ 286259 h 5507831"/>
              <a:gd name="connsiteX3" fmla="*/ 2638425 w 2638425"/>
              <a:gd name="connsiteY3" fmla="*/ 5477642 h 5507831"/>
              <a:gd name="connsiteX4" fmla="*/ 2635386 w 2638425"/>
              <a:gd name="connsiteY4" fmla="*/ 5507831 h 5507831"/>
              <a:gd name="connsiteX5" fmla="*/ 3040 w 2638425"/>
              <a:gd name="connsiteY5" fmla="*/ 5507831 h 5507831"/>
              <a:gd name="connsiteX6" fmla="*/ 0 w 2638425"/>
              <a:gd name="connsiteY6" fmla="*/ 5477642 h 5507831"/>
              <a:gd name="connsiteX7" fmla="*/ 0 w 2638425"/>
              <a:gd name="connsiteY7" fmla="*/ 286259 h 5507831"/>
              <a:gd name="connsiteX8" fmla="*/ 286695 w 2638425"/>
              <a:gd name="connsiteY8" fmla="*/ 0 h 550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8425" h="5507831">
                <a:moveTo>
                  <a:pt x="286695" y="0"/>
                </a:moveTo>
                <a:cubicBezTo>
                  <a:pt x="2351730" y="0"/>
                  <a:pt x="2351730" y="0"/>
                  <a:pt x="2351730" y="0"/>
                </a:cubicBezTo>
                <a:cubicBezTo>
                  <a:pt x="2510312" y="0"/>
                  <a:pt x="2638425" y="127918"/>
                  <a:pt x="2638425" y="286259"/>
                </a:cubicBezTo>
                <a:cubicBezTo>
                  <a:pt x="2638425" y="5477642"/>
                  <a:pt x="2638425" y="5477642"/>
                  <a:pt x="2638425" y="5477642"/>
                </a:cubicBezTo>
                <a:lnTo>
                  <a:pt x="2635386" y="5507831"/>
                </a:lnTo>
                <a:lnTo>
                  <a:pt x="3040" y="5507831"/>
                </a:lnTo>
                <a:lnTo>
                  <a:pt x="0" y="5477642"/>
                </a:lnTo>
                <a:cubicBezTo>
                  <a:pt x="0" y="286259"/>
                  <a:pt x="0" y="286259"/>
                  <a:pt x="0" y="286259"/>
                </a:cubicBezTo>
                <a:cubicBezTo>
                  <a:pt x="0" y="127918"/>
                  <a:pt x="128113" y="0"/>
                  <a:pt x="286695" y="0"/>
                </a:cubicBezTo>
                <a:close/>
              </a:path>
            </a:pathLst>
          </a:custGeom>
          <a:effectLst>
            <a:outerShdw blurRad="508000" dist="38100" dir="18900000" algn="bl" rotWithShape="0">
              <a:prstClr val="black">
                <a:alpha val="20000"/>
              </a:prstClr>
            </a:outerShdw>
          </a:effectLst>
        </p:spPr>
        <p:txBody>
          <a:bodyPr wrap="square" anchor="ctr">
            <a:noAutofit/>
          </a:bodyPr>
          <a:lstStyle>
            <a:lvl1pPr marL="0" indent="0" algn="ctr">
              <a:buFontTx/>
              <a:buNone/>
              <a:defRPr sz="2800"/>
            </a:lvl1pPr>
          </a:lstStyle>
          <a:p>
            <a:endParaRPr lang="en-IN" dirty="0"/>
          </a:p>
        </p:txBody>
      </p:sp>
      <p:sp>
        <p:nvSpPr>
          <p:cNvPr id="26" name="Text Placeholder 12">
            <a:extLst>
              <a:ext uri="{FF2B5EF4-FFF2-40B4-BE49-F238E27FC236}">
                <a16:creationId xmlns:a16="http://schemas.microsoft.com/office/drawing/2014/main" id="{9FA0D090-8555-4204-8897-1FF7911E7D6F}"/>
              </a:ext>
            </a:extLst>
          </p:cNvPr>
          <p:cNvSpPr>
            <a:spLocks noGrp="1"/>
          </p:cNvSpPr>
          <p:nvPr>
            <p:ph type="body" sz="quarter" idx="14" hasCustomPrompt="1"/>
          </p:nvPr>
        </p:nvSpPr>
        <p:spPr>
          <a:xfrm>
            <a:off x="1355624" y="579752"/>
            <a:ext cx="4328199" cy="1996746"/>
          </a:xfrm>
        </p:spPr>
        <p:txBody>
          <a:bodyPr tIns="0" bIns="0" anchor="b">
            <a:noAutofit/>
          </a:bodyPr>
          <a:lstStyle>
            <a:lvl1pPr marL="0" indent="0">
              <a:lnSpc>
                <a:spcPct val="90000"/>
              </a:lnSpc>
              <a:buFontTx/>
              <a:buNone/>
              <a:defRPr sz="4000" b="1">
                <a:solidFill>
                  <a:schemeClr val="tx1">
                    <a:lumMod val="85000"/>
                    <a:lumOff val="15000"/>
                  </a:schemeClr>
                </a:solidFill>
                <a:latin typeface="Segoe UI Black" panose="020B0A02040204020203" pitchFamily="34" charset="0"/>
                <a:ea typeface="Segoe UI Black" panose="020B0A02040204020203" pitchFamily="34" charset="0"/>
              </a:defRPr>
            </a:lvl1pPr>
            <a:lvl2pPr marL="609494" indent="0">
              <a:buNone/>
              <a:defRPr/>
            </a:lvl2pPr>
          </a:lstStyle>
          <a:p>
            <a:pPr lvl="0"/>
            <a:r>
              <a:rPr lang="en-US" dirty="0"/>
              <a:t>CLICK TO EDIT</a:t>
            </a:r>
          </a:p>
        </p:txBody>
      </p:sp>
      <p:sp>
        <p:nvSpPr>
          <p:cNvPr id="27" name="Text Placeholder 15">
            <a:extLst>
              <a:ext uri="{FF2B5EF4-FFF2-40B4-BE49-F238E27FC236}">
                <a16:creationId xmlns:a16="http://schemas.microsoft.com/office/drawing/2014/main" id="{B945B3D2-EA66-48F4-A6AF-04E1280E9776}"/>
              </a:ext>
            </a:extLst>
          </p:cNvPr>
          <p:cNvSpPr>
            <a:spLocks noGrp="1"/>
          </p:cNvSpPr>
          <p:nvPr>
            <p:ph type="body" sz="quarter" idx="15"/>
          </p:nvPr>
        </p:nvSpPr>
        <p:spPr>
          <a:xfrm>
            <a:off x="1355624" y="3676686"/>
            <a:ext cx="4328199" cy="1318617"/>
          </a:xfrm>
        </p:spPr>
        <p:txBody>
          <a:bodyPr tIns="0" bIns="0" anchor="t">
            <a:noAutofit/>
          </a:bodyPr>
          <a:lstStyle>
            <a:lvl1pPr marL="0" indent="0">
              <a:lnSpc>
                <a:spcPct val="120000"/>
              </a:lnSpc>
              <a:buFontTx/>
              <a:buNone/>
              <a:defRPr sz="1600">
                <a:solidFill>
                  <a:schemeClr val="tx1">
                    <a:lumMod val="85000"/>
                    <a:lumOff val="15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28" name="Text Placeholder 10">
            <a:extLst>
              <a:ext uri="{FF2B5EF4-FFF2-40B4-BE49-F238E27FC236}">
                <a16:creationId xmlns:a16="http://schemas.microsoft.com/office/drawing/2014/main" id="{61992529-E6E7-4D7A-B1C6-74AB4EEF99BC}"/>
              </a:ext>
            </a:extLst>
          </p:cNvPr>
          <p:cNvSpPr>
            <a:spLocks noGrp="1"/>
          </p:cNvSpPr>
          <p:nvPr>
            <p:ph type="body" sz="quarter" idx="16"/>
          </p:nvPr>
        </p:nvSpPr>
        <p:spPr>
          <a:xfrm>
            <a:off x="1355622" y="2576498"/>
            <a:ext cx="4328186" cy="614562"/>
          </a:xfrm>
        </p:spPr>
        <p:txBody>
          <a:bodyPr anchor="t">
            <a:normAutofit/>
          </a:bodyPr>
          <a:lstStyle>
            <a:lvl1pPr marL="0" indent="0">
              <a:buFontTx/>
              <a:buNone/>
              <a:defRPr sz="2800">
                <a:solidFill>
                  <a:schemeClr val="tx1">
                    <a:lumMod val="85000"/>
                    <a:lumOff val="15000"/>
                  </a:schemeClr>
                </a:solidFill>
                <a:latin typeface="+mn-lt"/>
                <a:cs typeface="Segoe UI Light" panose="020B0502040204020203" pitchFamily="34" charset="0"/>
              </a:defRPr>
            </a:lvl1pPr>
          </a:lstStyle>
          <a:p>
            <a:pPr lvl="0"/>
            <a:r>
              <a:rPr lang="en-US" dirty="0"/>
              <a:t>Click to edit Master text</a:t>
            </a:r>
            <a:endParaRPr lang="en-IN" dirty="0"/>
          </a:p>
        </p:txBody>
      </p:sp>
    </p:spTree>
    <p:extLst>
      <p:ext uri="{BB962C8B-B14F-4D97-AF65-F5344CB8AC3E}">
        <p14:creationId xmlns:p14="http://schemas.microsoft.com/office/powerpoint/2010/main" val="226693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Seven">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E1CD51F9-0DEF-4BFC-81CC-3B52DD5C7A57}"/>
              </a:ext>
            </a:extLst>
          </p:cNvPr>
          <p:cNvSpPr>
            <a:spLocks/>
          </p:cNvSpPr>
          <p:nvPr userDrawn="1"/>
        </p:nvSpPr>
        <p:spPr bwMode="auto">
          <a:xfrm>
            <a:off x="1" y="4024058"/>
            <a:ext cx="12192000" cy="2829181"/>
          </a:xfrm>
          <a:custGeom>
            <a:avLst/>
            <a:gdLst>
              <a:gd name="T0" fmla="*/ 540 w 540"/>
              <a:gd name="T1" fmla="*/ 123 h 123"/>
              <a:gd name="T2" fmla="*/ 540 w 540"/>
              <a:gd name="T3" fmla="*/ 111 h 123"/>
              <a:gd name="T4" fmla="*/ 136 w 540"/>
              <a:gd name="T5" fmla="*/ 4 h 123"/>
              <a:gd name="T6" fmla="*/ 84 w 540"/>
              <a:gd name="T7" fmla="*/ 8 h 123"/>
              <a:gd name="T8" fmla="*/ 0 w 540"/>
              <a:gd name="T9" fmla="*/ 45 h 123"/>
              <a:gd name="T10" fmla="*/ 0 w 540"/>
              <a:gd name="T11" fmla="*/ 123 h 123"/>
              <a:gd name="T12" fmla="*/ 540 w 540"/>
              <a:gd name="T13" fmla="*/ 123 h 123"/>
            </a:gdLst>
            <a:ahLst/>
            <a:cxnLst>
              <a:cxn ang="0">
                <a:pos x="T0" y="T1"/>
              </a:cxn>
              <a:cxn ang="0">
                <a:pos x="T2" y="T3"/>
              </a:cxn>
              <a:cxn ang="0">
                <a:pos x="T4" y="T5"/>
              </a:cxn>
              <a:cxn ang="0">
                <a:pos x="T6" y="T7"/>
              </a:cxn>
              <a:cxn ang="0">
                <a:pos x="T8" y="T9"/>
              </a:cxn>
              <a:cxn ang="0">
                <a:pos x="T10" y="T11"/>
              </a:cxn>
              <a:cxn ang="0">
                <a:pos x="T12" y="T13"/>
              </a:cxn>
            </a:cxnLst>
            <a:rect l="0" t="0" r="r" b="b"/>
            <a:pathLst>
              <a:path w="540" h="123">
                <a:moveTo>
                  <a:pt x="540" y="123"/>
                </a:moveTo>
                <a:cubicBezTo>
                  <a:pt x="540" y="111"/>
                  <a:pt x="540" y="111"/>
                  <a:pt x="540" y="111"/>
                </a:cubicBezTo>
                <a:cubicBezTo>
                  <a:pt x="136" y="4"/>
                  <a:pt x="136" y="4"/>
                  <a:pt x="136" y="4"/>
                </a:cubicBezTo>
                <a:cubicBezTo>
                  <a:pt x="122" y="0"/>
                  <a:pt x="98" y="2"/>
                  <a:pt x="84" y="8"/>
                </a:cubicBezTo>
                <a:cubicBezTo>
                  <a:pt x="0" y="45"/>
                  <a:pt x="0" y="45"/>
                  <a:pt x="0" y="45"/>
                </a:cubicBezTo>
                <a:cubicBezTo>
                  <a:pt x="0" y="123"/>
                  <a:pt x="0" y="123"/>
                  <a:pt x="0" y="123"/>
                </a:cubicBezTo>
                <a:lnTo>
                  <a:pt x="540" y="123"/>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 name="Date Placeholder 1"/>
          <p:cNvSpPr>
            <a:spLocks noGrp="1"/>
          </p:cNvSpPr>
          <p:nvPr>
            <p:ph type="dt" sz="half" idx="10"/>
          </p:nvPr>
        </p:nvSpPr>
        <p:spPr/>
        <p:txBody>
          <a:bodyPr/>
          <a:lstStyle/>
          <a:p>
            <a:fld id="{425404F2-BE9A-4460-8815-8F645183555F}" type="datetimeFigureOut">
              <a:rPr lang="en-US" smtClean="0"/>
              <a:pPr/>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9" name="Picture Placeholder 8">
            <a:extLst>
              <a:ext uri="{FF2B5EF4-FFF2-40B4-BE49-F238E27FC236}">
                <a16:creationId xmlns:a16="http://schemas.microsoft.com/office/drawing/2014/main" id="{A46F07D9-B3E0-4414-8043-B5879379E16B}"/>
              </a:ext>
            </a:extLst>
          </p:cNvPr>
          <p:cNvSpPr>
            <a:spLocks noGrp="1"/>
          </p:cNvSpPr>
          <p:nvPr>
            <p:ph type="pic" sz="quarter" idx="13"/>
          </p:nvPr>
        </p:nvSpPr>
        <p:spPr>
          <a:xfrm>
            <a:off x="0" y="4920798"/>
            <a:ext cx="11664813" cy="1937203"/>
          </a:xfrm>
          <a:custGeom>
            <a:avLst/>
            <a:gdLst>
              <a:gd name="connsiteX0" fmla="*/ 2613749 w 11661775"/>
              <a:gd name="connsiteY0" fmla="*/ 951 h 1937203"/>
              <a:gd name="connsiteX1" fmla="*/ 2729352 w 11661775"/>
              <a:gd name="connsiteY1" fmla="*/ 5980 h 1937203"/>
              <a:gd name="connsiteX2" fmla="*/ 11661775 w 11661775"/>
              <a:gd name="connsiteY2" fmla="*/ 1937203 h 1937203"/>
              <a:gd name="connsiteX3" fmla="*/ 0 w 11661775"/>
              <a:gd name="connsiteY3" fmla="*/ 1937203 h 1937203"/>
              <a:gd name="connsiteX4" fmla="*/ 0 w 11661775"/>
              <a:gd name="connsiteY4" fmla="*/ 1293462 h 1937203"/>
              <a:gd name="connsiteX5" fmla="*/ 2233106 w 11661775"/>
              <a:gd name="connsiteY5" fmla="*/ 97943 h 1937203"/>
              <a:gd name="connsiteX6" fmla="*/ 2613749 w 11661775"/>
              <a:gd name="connsiteY6" fmla="*/ 951 h 193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61775" h="1937203">
                <a:moveTo>
                  <a:pt x="2613749" y="951"/>
                </a:moveTo>
                <a:cubicBezTo>
                  <a:pt x="2656043" y="-1204"/>
                  <a:pt x="2695517" y="233"/>
                  <a:pt x="2729352" y="5980"/>
                </a:cubicBezTo>
                <a:cubicBezTo>
                  <a:pt x="2729352" y="5980"/>
                  <a:pt x="2729352" y="5980"/>
                  <a:pt x="11661775" y="1937203"/>
                </a:cubicBezTo>
                <a:lnTo>
                  <a:pt x="0" y="1937203"/>
                </a:lnTo>
                <a:cubicBezTo>
                  <a:pt x="0" y="1937203"/>
                  <a:pt x="0" y="1937203"/>
                  <a:pt x="0" y="1293462"/>
                </a:cubicBezTo>
                <a:cubicBezTo>
                  <a:pt x="0" y="1293462"/>
                  <a:pt x="0" y="1293462"/>
                  <a:pt x="2233106" y="97943"/>
                </a:cubicBezTo>
                <a:cubicBezTo>
                  <a:pt x="2334611" y="46214"/>
                  <a:pt x="2486868" y="7417"/>
                  <a:pt x="2613749" y="951"/>
                </a:cubicBezTo>
                <a:close/>
              </a:path>
            </a:pathLst>
          </a:custGeom>
          <a:solidFill>
            <a:schemeClr val="bg1"/>
          </a:solidFill>
          <a:effectLst>
            <a:outerShdw blurRad="508000" dist="38100" dir="18900000" algn="bl" rotWithShape="0">
              <a:prstClr val="black">
                <a:alpha val="20000"/>
              </a:prstClr>
            </a:outerShdw>
          </a:effectLst>
        </p:spPr>
        <p:txBody>
          <a:bodyPr wrap="square" anchor="ctr">
            <a:noAutofit/>
          </a:bodyPr>
          <a:lstStyle>
            <a:lvl1pPr marL="0" indent="0" algn="ctr">
              <a:buFontTx/>
              <a:buNone/>
              <a:defRPr sz="2400"/>
            </a:lvl1pPr>
          </a:lstStyle>
          <a:p>
            <a:endParaRPr lang="en-IN"/>
          </a:p>
        </p:txBody>
      </p:sp>
      <p:sp>
        <p:nvSpPr>
          <p:cNvPr id="10" name="Text Placeholder 12">
            <a:extLst>
              <a:ext uri="{FF2B5EF4-FFF2-40B4-BE49-F238E27FC236}">
                <a16:creationId xmlns:a16="http://schemas.microsoft.com/office/drawing/2014/main" id="{0F4D2DD5-EC8C-4824-B331-D134AF477F14}"/>
              </a:ext>
            </a:extLst>
          </p:cNvPr>
          <p:cNvSpPr>
            <a:spLocks noGrp="1"/>
          </p:cNvSpPr>
          <p:nvPr>
            <p:ph type="body" sz="quarter" idx="14" hasCustomPrompt="1"/>
          </p:nvPr>
        </p:nvSpPr>
        <p:spPr>
          <a:xfrm>
            <a:off x="1371833" y="1124744"/>
            <a:ext cx="3773007" cy="1110456"/>
          </a:xfrm>
        </p:spPr>
        <p:txBody>
          <a:bodyPr tIns="0" bIns="0" anchor="t">
            <a:noAutofit/>
          </a:bodyPr>
          <a:lstStyle>
            <a:lvl1pPr marL="0" indent="0">
              <a:lnSpc>
                <a:spcPct val="90000"/>
              </a:lnSpc>
              <a:buFontTx/>
              <a:buNone/>
              <a:defRPr sz="4000" b="1">
                <a:solidFill>
                  <a:schemeClr val="tx1">
                    <a:lumMod val="85000"/>
                    <a:lumOff val="15000"/>
                  </a:schemeClr>
                </a:solidFill>
                <a:latin typeface="Segoe UI Black" panose="020B0A02040204020203" pitchFamily="34" charset="0"/>
                <a:ea typeface="Segoe UI Black" panose="020B0A02040204020203" pitchFamily="34" charset="0"/>
              </a:defRPr>
            </a:lvl1pPr>
            <a:lvl2pPr marL="609494" indent="0">
              <a:buNone/>
              <a:defRPr/>
            </a:lvl2pPr>
          </a:lstStyle>
          <a:p>
            <a:pPr lvl="0"/>
            <a:r>
              <a:rPr lang="en-US" dirty="0"/>
              <a:t>CLICK TO EDIT</a:t>
            </a:r>
          </a:p>
        </p:txBody>
      </p:sp>
      <p:sp>
        <p:nvSpPr>
          <p:cNvPr id="11" name="Text Placeholder 15">
            <a:extLst>
              <a:ext uri="{FF2B5EF4-FFF2-40B4-BE49-F238E27FC236}">
                <a16:creationId xmlns:a16="http://schemas.microsoft.com/office/drawing/2014/main" id="{6D8DAA0B-1851-463D-8F14-3ABBCCD213C3}"/>
              </a:ext>
            </a:extLst>
          </p:cNvPr>
          <p:cNvSpPr>
            <a:spLocks noGrp="1"/>
          </p:cNvSpPr>
          <p:nvPr>
            <p:ph type="body" sz="quarter" idx="15"/>
          </p:nvPr>
        </p:nvSpPr>
        <p:spPr>
          <a:xfrm>
            <a:off x="5463969" y="1124744"/>
            <a:ext cx="2808111" cy="3384377"/>
          </a:xfrm>
        </p:spPr>
        <p:txBody>
          <a:bodyPr tIns="0" bIns="0" anchor="t">
            <a:noAutofit/>
          </a:bodyPr>
          <a:lstStyle>
            <a:lvl1pPr marL="0" indent="0">
              <a:lnSpc>
                <a:spcPct val="120000"/>
              </a:lnSpc>
              <a:buFontTx/>
              <a:buNone/>
              <a:defRPr sz="1600">
                <a:solidFill>
                  <a:schemeClr val="tx1">
                    <a:lumMod val="85000"/>
                    <a:lumOff val="15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2" name="Text Placeholder 15">
            <a:extLst>
              <a:ext uri="{FF2B5EF4-FFF2-40B4-BE49-F238E27FC236}">
                <a16:creationId xmlns:a16="http://schemas.microsoft.com/office/drawing/2014/main" id="{54F96384-3EAA-496E-862B-738783E6C44D}"/>
              </a:ext>
            </a:extLst>
          </p:cNvPr>
          <p:cNvSpPr>
            <a:spLocks noGrp="1"/>
          </p:cNvSpPr>
          <p:nvPr>
            <p:ph type="body" sz="quarter" idx="16"/>
          </p:nvPr>
        </p:nvSpPr>
        <p:spPr>
          <a:xfrm>
            <a:off x="8614389" y="1124744"/>
            <a:ext cx="2808111" cy="3384377"/>
          </a:xfrm>
        </p:spPr>
        <p:txBody>
          <a:bodyPr tIns="0" bIns="0" anchor="t">
            <a:noAutofit/>
          </a:bodyPr>
          <a:lstStyle>
            <a:lvl1pPr marL="0" indent="0">
              <a:lnSpc>
                <a:spcPct val="120000"/>
              </a:lnSpc>
              <a:buFontTx/>
              <a:buNone/>
              <a:defRPr sz="1600">
                <a:solidFill>
                  <a:schemeClr val="tx1">
                    <a:lumMod val="85000"/>
                    <a:lumOff val="15000"/>
                  </a:schemeClr>
                </a:solidFill>
                <a:latin typeface="+mn-lt"/>
              </a:defRPr>
            </a:lvl1pPr>
            <a:lvl2pPr marL="609494" indent="0">
              <a:buFontTx/>
              <a:buNone/>
              <a:defRPr sz="1800"/>
            </a:lvl2pPr>
            <a:lvl3pPr marL="1218986" indent="0">
              <a:buFontTx/>
              <a:buNone/>
              <a:defRPr sz="1400"/>
            </a:lvl3pPr>
            <a:lvl4pPr marL="1828480" indent="0">
              <a:buFontTx/>
              <a:buNone/>
              <a:defRPr sz="1200"/>
            </a:lvl4pPr>
            <a:lvl5pPr marL="2437973" indent="0">
              <a:buFontTx/>
              <a:buNone/>
              <a:defRPr sz="1200"/>
            </a:lvl5pPr>
          </a:lstStyle>
          <a:p>
            <a:pPr lvl="0"/>
            <a:r>
              <a:rPr lang="en-US" dirty="0"/>
              <a:t>Click to edit Master text styles</a:t>
            </a:r>
            <a:endParaRPr lang="en-IN" dirty="0"/>
          </a:p>
        </p:txBody>
      </p:sp>
      <p:sp>
        <p:nvSpPr>
          <p:cNvPr id="13" name="Text Placeholder 10">
            <a:extLst>
              <a:ext uri="{FF2B5EF4-FFF2-40B4-BE49-F238E27FC236}">
                <a16:creationId xmlns:a16="http://schemas.microsoft.com/office/drawing/2014/main" id="{875E5CEE-112C-42A4-9D16-7178421344E7}"/>
              </a:ext>
            </a:extLst>
          </p:cNvPr>
          <p:cNvSpPr>
            <a:spLocks noGrp="1"/>
          </p:cNvSpPr>
          <p:nvPr>
            <p:ph type="body" sz="quarter" idx="17" hasCustomPrompt="1"/>
          </p:nvPr>
        </p:nvSpPr>
        <p:spPr>
          <a:xfrm>
            <a:off x="1355622" y="2285381"/>
            <a:ext cx="3766039" cy="678129"/>
          </a:xfrm>
        </p:spPr>
        <p:txBody>
          <a:bodyPr anchor="t">
            <a:normAutofit/>
          </a:bodyPr>
          <a:lstStyle>
            <a:lvl1pPr marL="0" indent="0">
              <a:buFontTx/>
              <a:buNone/>
              <a:defRPr sz="2800">
                <a:solidFill>
                  <a:schemeClr val="tx1">
                    <a:lumMod val="85000"/>
                    <a:lumOff val="15000"/>
                  </a:schemeClr>
                </a:solidFill>
                <a:latin typeface="+mn-lt"/>
                <a:cs typeface="Segoe UI Light" panose="020B0502040204020203" pitchFamily="34" charset="0"/>
              </a:defRPr>
            </a:lvl1pPr>
          </a:lstStyle>
          <a:p>
            <a:pPr lvl="0"/>
            <a:r>
              <a:rPr lang="en-US" dirty="0"/>
              <a:t>CLICK TO EDIT</a:t>
            </a:r>
            <a:endParaRPr lang="en-IN" dirty="0"/>
          </a:p>
        </p:txBody>
      </p:sp>
    </p:spTree>
    <p:extLst>
      <p:ext uri="{BB962C8B-B14F-4D97-AF65-F5344CB8AC3E}">
        <p14:creationId xmlns:p14="http://schemas.microsoft.com/office/powerpoint/2010/main" val="258247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4/27/2022</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2636069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3" cstate="screen">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a:off x="9194800" y="1"/>
            <a:ext cx="2997199" cy="1982445"/>
          </a:xfrm>
          <a:prstGeom prst="rect">
            <a:avLst/>
          </a:prstGeom>
        </p:spPr>
      </p:pic>
      <p:sp>
        <p:nvSpPr>
          <p:cNvPr id="2" name="Title Placeholder 1"/>
          <p:cNvSpPr>
            <a:spLocks noGrp="1"/>
          </p:cNvSpPr>
          <p:nvPr>
            <p:ph type="title"/>
          </p:nvPr>
        </p:nvSpPr>
        <p:spPr>
          <a:xfrm>
            <a:off x="609600" y="98433"/>
            <a:ext cx="10968110" cy="73152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028700"/>
            <a:ext cx="10968109" cy="53276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36495" y="6490820"/>
            <a:ext cx="2743200" cy="365125"/>
          </a:xfrm>
          <a:prstGeom prst="rect">
            <a:avLst/>
          </a:prstGeom>
        </p:spPr>
        <p:txBody>
          <a:bodyPr vert="horz" lIns="91440" tIns="45720" rIns="91440" bIns="45720" rtlCol="0" anchor="ctr"/>
          <a:lstStyle>
            <a:lvl1pPr algn="l">
              <a:defRPr sz="1200">
                <a:solidFill>
                  <a:schemeClr val="accent5"/>
                </a:solidFill>
                <a:latin typeface="Arial" panose="020B0604020202020204" pitchFamily="34" charset="0"/>
                <a:cs typeface="Arial" panose="020B0604020202020204" pitchFamily="34" charset="0"/>
              </a:defRPr>
            </a:lvl1pPr>
          </a:lstStyle>
          <a:p>
            <a:fld id="{DAA6E45D-C6AC-44EA-A4D1-C6AF26B14C98}" type="datetimeFigureOut">
              <a:rPr lang="en-US" smtClean="0"/>
              <a:t>4/27/2022</a:t>
            </a:fld>
            <a:endParaRPr lang="en-US"/>
          </a:p>
        </p:txBody>
      </p:sp>
      <p:sp>
        <p:nvSpPr>
          <p:cNvPr id="5" name="Footer Placeholder 4"/>
          <p:cNvSpPr>
            <a:spLocks noGrp="1"/>
          </p:cNvSpPr>
          <p:nvPr>
            <p:ph type="ftr" sz="quarter" idx="3"/>
          </p:nvPr>
        </p:nvSpPr>
        <p:spPr>
          <a:xfrm>
            <a:off x="4038600" y="6490820"/>
            <a:ext cx="4114800" cy="365125"/>
          </a:xfrm>
          <a:prstGeom prst="rect">
            <a:avLst/>
          </a:prstGeom>
        </p:spPr>
        <p:txBody>
          <a:bodyPr vert="horz" lIns="91440" tIns="45720" rIns="91440" bIns="45720" rtlCol="0" anchor="ctr"/>
          <a:lstStyle>
            <a:lvl1pPr algn="ctr">
              <a:defRPr sz="1200">
                <a:solidFill>
                  <a:schemeClr val="accent5"/>
                </a:solidFill>
                <a:latin typeface="Arial" panose="020B0604020202020204" pitchFamily="34" charset="0"/>
                <a:cs typeface="Arial" panose="020B0604020202020204" pitchFamily="34" charset="0"/>
              </a:defRPr>
            </a:lvl1pPr>
          </a:lstStyle>
          <a:p>
            <a:endParaRPr lang="en-US"/>
          </a:p>
        </p:txBody>
      </p:sp>
      <p:sp>
        <p:nvSpPr>
          <p:cNvPr id="7" name="Rectangle 6"/>
          <p:cNvSpPr/>
          <p:nvPr/>
        </p:nvSpPr>
        <p:spPr>
          <a:xfrm>
            <a:off x="0" y="0"/>
            <a:ext cx="12192000" cy="331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42171"/>
            <a:ext cx="1219200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rot="10800000">
            <a:off x="11948037" y="6755607"/>
            <a:ext cx="243963" cy="0"/>
          </a:xfrm>
          <a:prstGeom prst="straightConnector1">
            <a:avLst/>
          </a:prstGeom>
          <a:ln w="9525">
            <a:solidFill>
              <a:schemeClr val="accent4"/>
            </a:solidFill>
            <a:tailEnd type="stealth"/>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11610336" y="6654471"/>
            <a:ext cx="355268" cy="203529"/>
          </a:xfrm>
          <a:prstGeom prst="rect">
            <a:avLst/>
          </a:prstGeom>
        </p:spPr>
        <p:txBody>
          <a:bodyPr vert="horz" lIns="91440" tIns="45720" rIns="91440" bIns="45720" rtlCol="0" anchor="ctr"/>
          <a:lstStyle>
            <a:lvl1pPr algn="ctr">
              <a:defRPr sz="900">
                <a:solidFill>
                  <a:schemeClr val="accent2"/>
                </a:solidFill>
                <a:effectLst/>
                <a:latin typeface="Arial" panose="020B0604020202020204" pitchFamily="34" charset="0"/>
                <a:cs typeface="Arial" panose="020B0604020202020204" pitchFamily="34" charset="0"/>
              </a:defRPr>
            </a:lvl1pPr>
          </a:lstStyle>
          <a:p>
            <a:fld id="{81701CAE-ADF5-4E4F-970C-E6595B60A50B}" type="slidenum">
              <a:rPr lang="en-US" smtClean="0"/>
              <a:t>‹#›</a:t>
            </a:fld>
            <a:endParaRPr lang="en-US"/>
          </a:p>
        </p:txBody>
      </p:sp>
    </p:spTree>
    <p:extLst>
      <p:ext uri="{BB962C8B-B14F-4D97-AF65-F5344CB8AC3E}">
        <p14:creationId xmlns:p14="http://schemas.microsoft.com/office/powerpoint/2010/main" val="2785289866"/>
      </p:ext>
    </p:extLst>
  </p:cSld>
  <p:clrMap bg1="lt1" tx1="dk1" bg2="lt2" tx2="dk2" accent1="accent1" accent2="accent2" accent3="accent3" accent4="accent4" accent5="accent5" accent6="accent6" hlink="hlink" folHlink="folHlink"/>
  <p:sldLayoutIdLst>
    <p:sldLayoutId id="2147483677"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8">
          <p15:clr>
            <a:srgbClr val="F26B43"/>
          </p15:clr>
        </p15:guide>
        <p15:guide id="2" pos="240">
          <p15:clr>
            <a:srgbClr val="F26B43"/>
          </p15:clr>
        </p15:guide>
        <p15:guide id="3" pos="384">
          <p15:clr>
            <a:srgbClr val="F26B43"/>
          </p15:clr>
        </p15:guide>
        <p15:guide id="4" orient="horz" pos="648">
          <p15:clr>
            <a:srgbClr val="F26B43"/>
          </p15:clr>
        </p15:guide>
        <p15:guide id="5" pos="7440">
          <p15:clr>
            <a:srgbClr val="F26B43"/>
          </p15:clr>
        </p15:guide>
        <p15:guide id="6" pos="7296">
          <p15:clr>
            <a:srgbClr val="F26B43"/>
          </p15:clr>
        </p15:guide>
        <p15:guide id="7" orient="horz" pos="4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Model shp46">
            <a:extLst>
              <a:ext uri="{FF2B5EF4-FFF2-40B4-BE49-F238E27FC236}">
                <a16:creationId xmlns:a16="http://schemas.microsoft.com/office/drawing/2014/main" id="{4E1701FC-1E8A-4B66-BC02-8F53E4AE25DB}"/>
              </a:ext>
            </a:extLst>
          </p:cNvPr>
          <p:cNvSpPr>
            <a:spLocks noGrp="1"/>
          </p:cNvSpPr>
          <p:nvPr>
            <p:ph type="body" sz="quarter" idx="14"/>
          </p:nvPr>
        </p:nvSpPr>
        <p:spPr>
          <a:xfrm>
            <a:off x="815365" y="579752"/>
            <a:ext cx="5892282" cy="1996746"/>
          </a:xfrm>
        </p:spPr>
        <p:txBody>
          <a:bodyPr/>
          <a:lstStyle/>
          <a:p>
            <a:r>
              <a:rPr lang="en-US" dirty="0">
                <a:latin typeface="Arial Black" panose="020B0A04020102020204" pitchFamily="34" charset="0"/>
              </a:rPr>
              <a:t>Web API and NLP</a:t>
            </a:r>
          </a:p>
          <a:p>
            <a:r>
              <a:rPr lang="en-US" sz="2800" dirty="0">
                <a:latin typeface="Arial Black" panose="020B0A04020102020204" pitchFamily="34" charset="0"/>
              </a:rPr>
              <a:t>Classification of 2 subreddits:</a:t>
            </a:r>
            <a:endParaRPr lang="en-IN" sz="2800" dirty="0">
              <a:latin typeface="Arial Black" panose="020B0A04020102020204" pitchFamily="34" charset="0"/>
            </a:endParaRPr>
          </a:p>
        </p:txBody>
      </p:sp>
      <p:sp>
        <p:nvSpPr>
          <p:cNvPr id="22" name="SlideModel shp47">
            <a:extLst>
              <a:ext uri="{FF2B5EF4-FFF2-40B4-BE49-F238E27FC236}">
                <a16:creationId xmlns:a16="http://schemas.microsoft.com/office/drawing/2014/main" id="{954A99D9-4AF8-49F3-8245-51A12C72653E}"/>
              </a:ext>
            </a:extLst>
          </p:cNvPr>
          <p:cNvSpPr>
            <a:spLocks noGrp="1"/>
          </p:cNvSpPr>
          <p:nvPr>
            <p:ph type="body" sz="quarter" idx="15"/>
          </p:nvPr>
        </p:nvSpPr>
        <p:spPr>
          <a:xfrm>
            <a:off x="813990" y="4180552"/>
            <a:ext cx="4869834" cy="1318617"/>
          </a:xfrm>
        </p:spPr>
        <p:txBody>
          <a:bodyPr/>
          <a:lstStyle/>
          <a:p>
            <a:r>
              <a:rPr lang="en-IN"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rPr>
              <a:t>Mini Project 3</a:t>
            </a:r>
          </a:p>
          <a:p>
            <a:endParaRPr lang="en-IN"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endParaRPr>
          </a:p>
          <a:p>
            <a:r>
              <a:rPr lang="en-IN"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rPr>
              <a:t>Kelvin Liew</a:t>
            </a:r>
          </a:p>
          <a:p>
            <a:r>
              <a:rPr lang="en-IN"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rPr>
              <a:t>27</a:t>
            </a:r>
            <a:r>
              <a:rPr lang="en-IN" baseline="30000"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rPr>
              <a:t>th</a:t>
            </a:r>
            <a:r>
              <a:rPr lang="en-IN"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rPr>
              <a:t> April 2022</a:t>
            </a:r>
            <a:endParaRPr lang="en-IN" dirty="0">
              <a:latin typeface="Arial" panose="020B0604020202020204" pitchFamily="34" charset="0"/>
              <a:cs typeface="Arial" panose="020B0604020202020204" pitchFamily="34" charset="0"/>
            </a:endParaRPr>
          </a:p>
        </p:txBody>
      </p:sp>
      <p:sp>
        <p:nvSpPr>
          <p:cNvPr id="23" name="SlideModel shp48">
            <a:extLst>
              <a:ext uri="{FF2B5EF4-FFF2-40B4-BE49-F238E27FC236}">
                <a16:creationId xmlns:a16="http://schemas.microsoft.com/office/drawing/2014/main" id="{D09CA054-3D5F-4B9D-B92A-49D63F3ADF25}"/>
              </a:ext>
            </a:extLst>
          </p:cNvPr>
          <p:cNvSpPr>
            <a:spLocks noGrp="1"/>
          </p:cNvSpPr>
          <p:nvPr>
            <p:ph type="body" sz="quarter" idx="16"/>
          </p:nvPr>
        </p:nvSpPr>
        <p:spPr>
          <a:xfrm>
            <a:off x="813989" y="2576498"/>
            <a:ext cx="4869819" cy="614562"/>
          </a:xfrm>
        </p:spPr>
        <p:txBody>
          <a:bodyPr/>
          <a:lstStyle/>
          <a:p>
            <a:r>
              <a:rPr lang="en-US" dirty="0">
                <a:latin typeface="Arial" panose="020B0604020202020204" pitchFamily="34" charset="0"/>
                <a:cs typeface="Arial" panose="020B0604020202020204" pitchFamily="34" charset="0"/>
              </a:rPr>
              <a:t>Makeup &amp; Travel</a:t>
            </a:r>
            <a:endParaRPr lang="en-IN" dirty="0">
              <a:latin typeface="Arial" panose="020B0604020202020204" pitchFamily="34" charset="0"/>
              <a:cs typeface="Arial" panose="020B0604020202020204" pitchFamily="34" charset="0"/>
            </a:endParaRPr>
          </a:p>
        </p:txBody>
      </p:sp>
      <p:pic>
        <p:nvPicPr>
          <p:cNvPr id="5" name="Picture Placeholder 4" descr="A close up of a person's lips&#10;&#10;Description automatically generated with low confidence">
            <a:extLst>
              <a:ext uri="{FF2B5EF4-FFF2-40B4-BE49-F238E27FC236}">
                <a16:creationId xmlns:a16="http://schemas.microsoft.com/office/drawing/2014/main" id="{36FD9309-D2E1-450A-A98D-D27382AB970D}"/>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2039" r="32039"/>
          <a:stretch>
            <a:fillRect/>
          </a:stretch>
        </p:blipFill>
        <p:spPr/>
      </p:pic>
      <p:grpSp>
        <p:nvGrpSpPr>
          <p:cNvPr id="20" name="Group 19">
            <a:extLst>
              <a:ext uri="{FF2B5EF4-FFF2-40B4-BE49-F238E27FC236}">
                <a16:creationId xmlns:a16="http://schemas.microsoft.com/office/drawing/2014/main" id="{734C03AE-D188-40CD-86CE-6AB125A3E8E4}"/>
              </a:ext>
            </a:extLst>
          </p:cNvPr>
          <p:cNvGrpSpPr/>
          <p:nvPr/>
        </p:nvGrpSpPr>
        <p:grpSpPr>
          <a:xfrm>
            <a:off x="10215503" y="577678"/>
            <a:ext cx="1560987" cy="3526406"/>
            <a:chOff x="1541544" y="1586372"/>
            <a:chExt cx="1560987" cy="3526406"/>
          </a:xfrm>
        </p:grpSpPr>
        <p:grpSp>
          <p:nvGrpSpPr>
            <p:cNvPr id="21" name="Group 20">
              <a:extLst>
                <a:ext uri="{FF2B5EF4-FFF2-40B4-BE49-F238E27FC236}">
                  <a16:creationId xmlns:a16="http://schemas.microsoft.com/office/drawing/2014/main" id="{C6201894-5482-4418-8A5C-1296BFB4619C}"/>
                </a:ext>
              </a:extLst>
            </p:cNvPr>
            <p:cNvGrpSpPr/>
            <p:nvPr/>
          </p:nvGrpSpPr>
          <p:grpSpPr>
            <a:xfrm>
              <a:off x="1541544" y="1586372"/>
              <a:ext cx="1560987" cy="3526406"/>
              <a:chOff x="3087683" y="1316736"/>
              <a:chExt cx="1765476" cy="3988363"/>
            </a:xfrm>
            <a:solidFill>
              <a:srgbClr val="D73535"/>
            </a:solidFill>
          </p:grpSpPr>
          <p:sp>
            <p:nvSpPr>
              <p:cNvPr id="28" name="Freeform 39">
                <a:extLst>
                  <a:ext uri="{FF2B5EF4-FFF2-40B4-BE49-F238E27FC236}">
                    <a16:creationId xmlns:a16="http://schemas.microsoft.com/office/drawing/2014/main" id="{21DFE0D6-CDD0-41C8-B3EE-0E31E9F4134F}"/>
                  </a:ext>
                </a:extLst>
              </p:cNvPr>
              <p:cNvSpPr/>
              <p:nvPr/>
            </p:nvSpPr>
            <p:spPr>
              <a:xfrm>
                <a:off x="3539920" y="3345477"/>
                <a:ext cx="861003" cy="1624202"/>
              </a:xfrm>
              <a:custGeom>
                <a:avLst/>
                <a:gdLst>
                  <a:gd name="connsiteX0" fmla="*/ 181878 w 861003"/>
                  <a:gd name="connsiteY0" fmla="*/ 0 h 1624202"/>
                  <a:gd name="connsiteX1" fmla="*/ 679125 w 861003"/>
                  <a:gd name="connsiteY1" fmla="*/ 0 h 1624202"/>
                  <a:gd name="connsiteX2" fmla="*/ 861003 w 861003"/>
                  <a:gd name="connsiteY2" fmla="*/ 181878 h 1624202"/>
                  <a:gd name="connsiteX3" fmla="*/ 861003 w 861003"/>
                  <a:gd name="connsiteY3" fmla="*/ 1624202 h 1624202"/>
                  <a:gd name="connsiteX4" fmla="*/ 732559 w 861003"/>
                  <a:gd name="connsiteY4" fmla="*/ 1624202 h 1624202"/>
                  <a:gd name="connsiteX5" fmla="*/ 732559 w 861003"/>
                  <a:gd name="connsiteY5" fmla="*/ 237124 h 1624202"/>
                  <a:gd name="connsiteX6" fmla="*/ 618593 w 861003"/>
                  <a:gd name="connsiteY6" fmla="*/ 123158 h 1624202"/>
                  <a:gd name="connsiteX7" fmla="*/ 242410 w 861003"/>
                  <a:gd name="connsiteY7" fmla="*/ 123158 h 1624202"/>
                  <a:gd name="connsiteX8" fmla="*/ 128444 w 861003"/>
                  <a:gd name="connsiteY8" fmla="*/ 237124 h 1624202"/>
                  <a:gd name="connsiteX9" fmla="*/ 128444 w 861003"/>
                  <a:gd name="connsiteY9" fmla="*/ 1624202 h 1624202"/>
                  <a:gd name="connsiteX10" fmla="*/ 0 w 861003"/>
                  <a:gd name="connsiteY10" fmla="*/ 1624202 h 1624202"/>
                  <a:gd name="connsiteX11" fmla="*/ 0 w 861003"/>
                  <a:gd name="connsiteY11" fmla="*/ 181878 h 1624202"/>
                  <a:gd name="connsiteX12" fmla="*/ 181878 w 861003"/>
                  <a:gd name="connsiteY12" fmla="*/ 0 h 162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1003" h="1624202">
                    <a:moveTo>
                      <a:pt x="181878" y="0"/>
                    </a:moveTo>
                    <a:lnTo>
                      <a:pt x="679125" y="0"/>
                    </a:lnTo>
                    <a:cubicBezTo>
                      <a:pt x="779573" y="0"/>
                      <a:pt x="861003" y="81430"/>
                      <a:pt x="861003" y="181878"/>
                    </a:cubicBezTo>
                    <a:lnTo>
                      <a:pt x="861003" y="1624202"/>
                    </a:lnTo>
                    <a:lnTo>
                      <a:pt x="732559" y="1624202"/>
                    </a:lnTo>
                    <a:lnTo>
                      <a:pt x="732559" y="237124"/>
                    </a:lnTo>
                    <a:cubicBezTo>
                      <a:pt x="732559" y="174182"/>
                      <a:pt x="681535" y="123158"/>
                      <a:pt x="618593" y="123158"/>
                    </a:cubicBezTo>
                    <a:lnTo>
                      <a:pt x="242410" y="123158"/>
                    </a:lnTo>
                    <a:cubicBezTo>
                      <a:pt x="179468" y="123158"/>
                      <a:pt x="128444" y="174182"/>
                      <a:pt x="128444" y="237124"/>
                    </a:cubicBezTo>
                    <a:lnTo>
                      <a:pt x="128444" y="1624202"/>
                    </a:lnTo>
                    <a:lnTo>
                      <a:pt x="0" y="1624202"/>
                    </a:lnTo>
                    <a:lnTo>
                      <a:pt x="0" y="181878"/>
                    </a:lnTo>
                    <a:cubicBezTo>
                      <a:pt x="0" y="81430"/>
                      <a:pt x="81430" y="0"/>
                      <a:pt x="181878"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2">
                <a:extLst>
                  <a:ext uri="{FF2B5EF4-FFF2-40B4-BE49-F238E27FC236}">
                    <a16:creationId xmlns:a16="http://schemas.microsoft.com/office/drawing/2014/main" id="{76CB3309-C1C4-474F-BC88-5D00ECE2A3A5}"/>
                  </a:ext>
                </a:extLst>
              </p:cNvPr>
              <p:cNvSpPr/>
              <p:nvPr/>
            </p:nvSpPr>
            <p:spPr>
              <a:xfrm>
                <a:off x="3087683" y="2619189"/>
                <a:ext cx="1765476" cy="2406354"/>
              </a:xfrm>
              <a:custGeom>
                <a:avLst/>
                <a:gdLst>
                  <a:gd name="connsiteX0" fmla="*/ 616731 w 1765476"/>
                  <a:gd name="connsiteY0" fmla="*/ 545597 h 2406354"/>
                  <a:gd name="connsiteX1" fmla="*/ 270186 w 1765476"/>
                  <a:gd name="connsiteY1" fmla="*/ 892142 h 2406354"/>
                  <a:gd name="connsiteX2" fmla="*/ 270186 w 1765476"/>
                  <a:gd name="connsiteY2" fmla="*/ 2267364 h 2406354"/>
                  <a:gd name="connsiteX3" fmla="*/ 1494986 w 1765476"/>
                  <a:gd name="connsiteY3" fmla="*/ 2267364 h 2406354"/>
                  <a:gd name="connsiteX4" fmla="*/ 1494986 w 1765476"/>
                  <a:gd name="connsiteY4" fmla="*/ 892142 h 2406354"/>
                  <a:gd name="connsiteX5" fmla="*/ 1148441 w 1765476"/>
                  <a:gd name="connsiteY5" fmla="*/ 545597 h 2406354"/>
                  <a:gd name="connsiteX6" fmla="*/ 751415 w 1765476"/>
                  <a:gd name="connsiteY6" fmla="*/ 259229 h 2406354"/>
                  <a:gd name="connsiteX7" fmla="*/ 726699 w 1765476"/>
                  <a:gd name="connsiteY7" fmla="*/ 283945 h 2406354"/>
                  <a:gd name="connsiteX8" fmla="*/ 726699 w 1765476"/>
                  <a:gd name="connsiteY8" fmla="*/ 302125 h 2406354"/>
                  <a:gd name="connsiteX9" fmla="*/ 751415 w 1765476"/>
                  <a:gd name="connsiteY9" fmla="*/ 326841 h 2406354"/>
                  <a:gd name="connsiteX10" fmla="*/ 1014062 w 1765476"/>
                  <a:gd name="connsiteY10" fmla="*/ 326841 h 2406354"/>
                  <a:gd name="connsiteX11" fmla="*/ 1038778 w 1765476"/>
                  <a:gd name="connsiteY11" fmla="*/ 302125 h 2406354"/>
                  <a:gd name="connsiteX12" fmla="*/ 1038778 w 1765476"/>
                  <a:gd name="connsiteY12" fmla="*/ 283945 h 2406354"/>
                  <a:gd name="connsiteX13" fmla="*/ 1014062 w 1765476"/>
                  <a:gd name="connsiteY13" fmla="*/ 259229 h 2406354"/>
                  <a:gd name="connsiteX14" fmla="*/ 450785 w 1765476"/>
                  <a:gd name="connsiteY14" fmla="*/ 0 h 2406354"/>
                  <a:gd name="connsiteX15" fmla="*/ 1314387 w 1765476"/>
                  <a:gd name="connsiteY15" fmla="*/ 0 h 2406354"/>
                  <a:gd name="connsiteX16" fmla="*/ 1764713 w 1765476"/>
                  <a:gd name="connsiteY16" fmla="*/ 450326 h 2406354"/>
                  <a:gd name="connsiteX17" fmla="*/ 1765476 w 1765476"/>
                  <a:gd name="connsiteY17" fmla="*/ 2406354 h 2406354"/>
                  <a:gd name="connsiteX18" fmla="*/ 0 w 1765476"/>
                  <a:gd name="connsiteY18" fmla="*/ 2406354 h 2406354"/>
                  <a:gd name="connsiteX19" fmla="*/ 459 w 1765476"/>
                  <a:gd name="connsiteY19" fmla="*/ 450326 h 2406354"/>
                  <a:gd name="connsiteX20" fmla="*/ 450785 w 1765476"/>
                  <a:gd name="connsiteY20" fmla="*/ 0 h 240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65476" h="2406354">
                    <a:moveTo>
                      <a:pt x="616731" y="545597"/>
                    </a:moveTo>
                    <a:cubicBezTo>
                      <a:pt x="425339" y="545597"/>
                      <a:pt x="270186" y="700750"/>
                      <a:pt x="270186" y="892142"/>
                    </a:cubicBezTo>
                    <a:lnTo>
                      <a:pt x="270186" y="2267364"/>
                    </a:lnTo>
                    <a:lnTo>
                      <a:pt x="1494986" y="2267364"/>
                    </a:lnTo>
                    <a:lnTo>
                      <a:pt x="1494986" y="892142"/>
                    </a:lnTo>
                    <a:cubicBezTo>
                      <a:pt x="1494986" y="700750"/>
                      <a:pt x="1339833" y="545597"/>
                      <a:pt x="1148441" y="545597"/>
                    </a:cubicBezTo>
                    <a:close/>
                    <a:moveTo>
                      <a:pt x="751415" y="259229"/>
                    </a:moveTo>
                    <a:cubicBezTo>
                      <a:pt x="737765" y="259229"/>
                      <a:pt x="726699" y="270295"/>
                      <a:pt x="726699" y="283945"/>
                    </a:cubicBezTo>
                    <a:lnTo>
                      <a:pt x="726699" y="302125"/>
                    </a:lnTo>
                    <a:cubicBezTo>
                      <a:pt x="726699" y="315775"/>
                      <a:pt x="737765" y="326841"/>
                      <a:pt x="751415" y="326841"/>
                    </a:cubicBezTo>
                    <a:lnTo>
                      <a:pt x="1014062" y="326841"/>
                    </a:lnTo>
                    <a:cubicBezTo>
                      <a:pt x="1027712" y="326841"/>
                      <a:pt x="1038778" y="315775"/>
                      <a:pt x="1038778" y="302125"/>
                    </a:cubicBezTo>
                    <a:lnTo>
                      <a:pt x="1038778" y="283945"/>
                    </a:lnTo>
                    <a:cubicBezTo>
                      <a:pt x="1038778" y="270295"/>
                      <a:pt x="1027712" y="259229"/>
                      <a:pt x="1014062" y="259229"/>
                    </a:cubicBezTo>
                    <a:close/>
                    <a:moveTo>
                      <a:pt x="450785" y="0"/>
                    </a:moveTo>
                    <a:lnTo>
                      <a:pt x="1314387" y="0"/>
                    </a:lnTo>
                    <a:cubicBezTo>
                      <a:pt x="1563095" y="0"/>
                      <a:pt x="1764713" y="201618"/>
                      <a:pt x="1764713" y="450326"/>
                    </a:cubicBezTo>
                    <a:cubicBezTo>
                      <a:pt x="1765812" y="1102335"/>
                      <a:pt x="1764377" y="1754345"/>
                      <a:pt x="1765476" y="2406354"/>
                    </a:cubicBezTo>
                    <a:lnTo>
                      <a:pt x="0" y="2406354"/>
                    </a:lnTo>
                    <a:lnTo>
                      <a:pt x="459" y="450326"/>
                    </a:lnTo>
                    <a:cubicBezTo>
                      <a:pt x="459" y="201618"/>
                      <a:pt x="202077" y="0"/>
                      <a:pt x="45078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3">
                <a:extLst>
                  <a:ext uri="{FF2B5EF4-FFF2-40B4-BE49-F238E27FC236}">
                    <a16:creationId xmlns:a16="http://schemas.microsoft.com/office/drawing/2014/main" id="{BA3B38FD-FCF9-426D-B844-23DBB192AF25}"/>
                  </a:ext>
                </a:extLst>
              </p:cNvPr>
              <p:cNvSpPr/>
              <p:nvPr/>
            </p:nvSpPr>
            <p:spPr>
              <a:xfrm>
                <a:off x="4371969" y="5104377"/>
                <a:ext cx="217873" cy="200722"/>
              </a:xfrm>
              <a:custGeom>
                <a:avLst/>
                <a:gdLst>
                  <a:gd name="connsiteX0" fmla="*/ 0 w 217873"/>
                  <a:gd name="connsiteY0" fmla="*/ 0 h 200723"/>
                  <a:gd name="connsiteX1" fmla="*/ 217873 w 217873"/>
                  <a:gd name="connsiteY1" fmla="*/ 0 h 200723"/>
                  <a:gd name="connsiteX2" fmla="*/ 217873 w 217873"/>
                  <a:gd name="connsiteY2" fmla="*/ 91786 h 200723"/>
                  <a:gd name="connsiteX3" fmla="*/ 108936 w 217873"/>
                  <a:gd name="connsiteY3" fmla="*/ 200723 h 200723"/>
                  <a:gd name="connsiteX4" fmla="*/ 108937 w 217873"/>
                  <a:gd name="connsiteY4" fmla="*/ 200722 h 200723"/>
                  <a:gd name="connsiteX5" fmla="*/ 0 w 217873"/>
                  <a:gd name="connsiteY5" fmla="*/ 91785 h 20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873" h="200723">
                    <a:moveTo>
                      <a:pt x="0" y="0"/>
                    </a:moveTo>
                    <a:lnTo>
                      <a:pt x="217873" y="0"/>
                    </a:lnTo>
                    <a:lnTo>
                      <a:pt x="217873" y="91786"/>
                    </a:lnTo>
                    <a:cubicBezTo>
                      <a:pt x="217873" y="151950"/>
                      <a:pt x="169100" y="200723"/>
                      <a:pt x="108936" y="200723"/>
                    </a:cubicBezTo>
                    <a:lnTo>
                      <a:pt x="108937" y="200722"/>
                    </a:lnTo>
                    <a:cubicBezTo>
                      <a:pt x="48773" y="200722"/>
                      <a:pt x="0" y="151949"/>
                      <a:pt x="0" y="91785"/>
                    </a:cubicBezTo>
                    <a:close/>
                  </a:path>
                </a:pathLst>
              </a:custGeom>
              <a:solidFill>
                <a:schemeClr val="tx2">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4">
                <a:extLst>
                  <a:ext uri="{FF2B5EF4-FFF2-40B4-BE49-F238E27FC236}">
                    <a16:creationId xmlns:a16="http://schemas.microsoft.com/office/drawing/2014/main" id="{36A90495-662E-41F6-9B45-00FB331057CD}"/>
                  </a:ext>
                </a:extLst>
              </p:cNvPr>
              <p:cNvSpPr/>
              <p:nvPr/>
            </p:nvSpPr>
            <p:spPr>
              <a:xfrm>
                <a:off x="3351259" y="5104377"/>
                <a:ext cx="217873" cy="200722"/>
              </a:xfrm>
              <a:custGeom>
                <a:avLst/>
                <a:gdLst>
                  <a:gd name="connsiteX0" fmla="*/ 0 w 217873"/>
                  <a:gd name="connsiteY0" fmla="*/ 0 h 200723"/>
                  <a:gd name="connsiteX1" fmla="*/ 217873 w 217873"/>
                  <a:gd name="connsiteY1" fmla="*/ 0 h 200723"/>
                  <a:gd name="connsiteX2" fmla="*/ 217873 w 217873"/>
                  <a:gd name="connsiteY2" fmla="*/ 91786 h 200723"/>
                  <a:gd name="connsiteX3" fmla="*/ 108936 w 217873"/>
                  <a:gd name="connsiteY3" fmla="*/ 200723 h 200723"/>
                  <a:gd name="connsiteX4" fmla="*/ 108937 w 217873"/>
                  <a:gd name="connsiteY4" fmla="*/ 200722 h 200723"/>
                  <a:gd name="connsiteX5" fmla="*/ 0 w 217873"/>
                  <a:gd name="connsiteY5" fmla="*/ 91785 h 20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873" h="200723">
                    <a:moveTo>
                      <a:pt x="0" y="0"/>
                    </a:moveTo>
                    <a:lnTo>
                      <a:pt x="217873" y="0"/>
                    </a:lnTo>
                    <a:lnTo>
                      <a:pt x="217873" y="91786"/>
                    </a:lnTo>
                    <a:cubicBezTo>
                      <a:pt x="217873" y="151950"/>
                      <a:pt x="169100" y="200723"/>
                      <a:pt x="108936" y="200723"/>
                    </a:cubicBezTo>
                    <a:lnTo>
                      <a:pt x="108937" y="200722"/>
                    </a:lnTo>
                    <a:cubicBezTo>
                      <a:pt x="48773" y="200722"/>
                      <a:pt x="0" y="151949"/>
                      <a:pt x="0" y="91785"/>
                    </a:cubicBezTo>
                    <a:close/>
                  </a:path>
                </a:pathLst>
              </a:custGeom>
              <a:solidFill>
                <a:schemeClr val="tx2">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5">
                <a:extLst>
                  <a:ext uri="{FF2B5EF4-FFF2-40B4-BE49-F238E27FC236}">
                    <a16:creationId xmlns:a16="http://schemas.microsoft.com/office/drawing/2014/main" id="{2F668165-8B4D-42CD-BA18-F693CF5B947D}"/>
                  </a:ext>
                </a:extLst>
              </p:cNvPr>
              <p:cNvSpPr/>
              <p:nvPr/>
            </p:nvSpPr>
            <p:spPr>
              <a:xfrm>
                <a:off x="3603581" y="1316736"/>
                <a:ext cx="733680" cy="1408534"/>
              </a:xfrm>
              <a:custGeom>
                <a:avLst/>
                <a:gdLst>
                  <a:gd name="connsiteX0" fmla="*/ 597567 w 733680"/>
                  <a:gd name="connsiteY0" fmla="*/ 357014 h 1408534"/>
                  <a:gd name="connsiteX1" fmla="*/ 733680 w 733680"/>
                  <a:gd name="connsiteY1" fmla="*/ 357014 h 1408534"/>
                  <a:gd name="connsiteX2" fmla="*/ 733680 w 733680"/>
                  <a:gd name="connsiteY2" fmla="*/ 1408534 h 1408534"/>
                  <a:gd name="connsiteX3" fmla="*/ 597567 w 733680"/>
                  <a:gd name="connsiteY3" fmla="*/ 1408534 h 1408534"/>
                  <a:gd name="connsiteX4" fmla="*/ 0 w 733680"/>
                  <a:gd name="connsiteY4" fmla="*/ 357014 h 1408534"/>
                  <a:gd name="connsiteX5" fmla="*/ 136113 w 733680"/>
                  <a:gd name="connsiteY5" fmla="*/ 357014 h 1408534"/>
                  <a:gd name="connsiteX6" fmla="*/ 136113 w 733680"/>
                  <a:gd name="connsiteY6" fmla="*/ 1408534 h 1408534"/>
                  <a:gd name="connsiteX7" fmla="*/ 0 w 733680"/>
                  <a:gd name="connsiteY7" fmla="*/ 1408534 h 1408534"/>
                  <a:gd name="connsiteX8" fmla="*/ 237470 w 733680"/>
                  <a:gd name="connsiteY8" fmla="*/ 0 h 1408534"/>
                  <a:gd name="connsiteX9" fmla="*/ 496210 w 733680"/>
                  <a:gd name="connsiteY9" fmla="*/ 0 h 1408534"/>
                  <a:gd name="connsiteX10" fmla="*/ 733680 w 733680"/>
                  <a:gd name="connsiteY10" fmla="*/ 237470 h 1408534"/>
                  <a:gd name="connsiteX11" fmla="*/ 733680 w 733680"/>
                  <a:gd name="connsiteY11" fmla="*/ 270872 h 1408534"/>
                  <a:gd name="connsiteX12" fmla="*/ 597567 w 733680"/>
                  <a:gd name="connsiteY12" fmla="*/ 270872 h 1408534"/>
                  <a:gd name="connsiteX13" fmla="*/ 597567 w 733680"/>
                  <a:gd name="connsiteY13" fmla="*/ 244930 h 1408534"/>
                  <a:gd name="connsiteX14" fmla="*/ 459638 w 733680"/>
                  <a:gd name="connsiteY14" fmla="*/ 107001 h 1408534"/>
                  <a:gd name="connsiteX15" fmla="*/ 274042 w 733680"/>
                  <a:gd name="connsiteY15" fmla="*/ 107001 h 1408534"/>
                  <a:gd name="connsiteX16" fmla="*/ 136113 w 733680"/>
                  <a:gd name="connsiteY16" fmla="*/ 244930 h 1408534"/>
                  <a:gd name="connsiteX17" fmla="*/ 136113 w 733680"/>
                  <a:gd name="connsiteY17" fmla="*/ 270872 h 1408534"/>
                  <a:gd name="connsiteX18" fmla="*/ 0 w 733680"/>
                  <a:gd name="connsiteY18" fmla="*/ 270872 h 1408534"/>
                  <a:gd name="connsiteX19" fmla="*/ 0 w 733680"/>
                  <a:gd name="connsiteY19" fmla="*/ 237470 h 1408534"/>
                  <a:gd name="connsiteX20" fmla="*/ 237470 w 733680"/>
                  <a:gd name="connsiteY20" fmla="*/ 0 h 1408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33680" h="1408534">
                    <a:moveTo>
                      <a:pt x="597567" y="357014"/>
                    </a:moveTo>
                    <a:lnTo>
                      <a:pt x="733680" y="357014"/>
                    </a:lnTo>
                    <a:lnTo>
                      <a:pt x="733680" y="1408534"/>
                    </a:lnTo>
                    <a:lnTo>
                      <a:pt x="597567" y="1408534"/>
                    </a:lnTo>
                    <a:close/>
                    <a:moveTo>
                      <a:pt x="0" y="357014"/>
                    </a:moveTo>
                    <a:lnTo>
                      <a:pt x="136113" y="357014"/>
                    </a:lnTo>
                    <a:lnTo>
                      <a:pt x="136113" y="1408534"/>
                    </a:lnTo>
                    <a:lnTo>
                      <a:pt x="0" y="1408534"/>
                    </a:lnTo>
                    <a:close/>
                    <a:moveTo>
                      <a:pt x="237470" y="0"/>
                    </a:moveTo>
                    <a:lnTo>
                      <a:pt x="496210" y="0"/>
                    </a:lnTo>
                    <a:cubicBezTo>
                      <a:pt x="627361" y="0"/>
                      <a:pt x="733680" y="106319"/>
                      <a:pt x="733680" y="237470"/>
                    </a:cubicBezTo>
                    <a:lnTo>
                      <a:pt x="733680" y="270872"/>
                    </a:lnTo>
                    <a:lnTo>
                      <a:pt x="597567" y="270872"/>
                    </a:lnTo>
                    <a:lnTo>
                      <a:pt x="597567" y="244930"/>
                    </a:lnTo>
                    <a:cubicBezTo>
                      <a:pt x="597567" y="168754"/>
                      <a:pt x="535814" y="107001"/>
                      <a:pt x="459638" y="107001"/>
                    </a:cubicBezTo>
                    <a:lnTo>
                      <a:pt x="274042" y="107001"/>
                    </a:lnTo>
                    <a:cubicBezTo>
                      <a:pt x="197866" y="107001"/>
                      <a:pt x="136113" y="168754"/>
                      <a:pt x="136113" y="244930"/>
                    </a:cubicBezTo>
                    <a:lnTo>
                      <a:pt x="136113" y="270872"/>
                    </a:lnTo>
                    <a:lnTo>
                      <a:pt x="0" y="270872"/>
                    </a:lnTo>
                    <a:lnTo>
                      <a:pt x="0" y="237470"/>
                    </a:lnTo>
                    <a:cubicBezTo>
                      <a:pt x="0" y="106319"/>
                      <a:pt x="106319" y="0"/>
                      <a:pt x="237470" y="0"/>
                    </a:cubicBezTo>
                    <a:close/>
                  </a:path>
                </a:pathLst>
              </a:custGeom>
              <a:solidFill>
                <a:schemeClr val="tx2">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Top Corners Rounded 43">
              <a:extLst>
                <a:ext uri="{FF2B5EF4-FFF2-40B4-BE49-F238E27FC236}">
                  <a16:creationId xmlns:a16="http://schemas.microsoft.com/office/drawing/2014/main" id="{60B57BDC-EC40-40C2-8698-5997FA63BD4C}"/>
                </a:ext>
              </a:extLst>
            </p:cNvPr>
            <p:cNvSpPr/>
            <p:nvPr/>
          </p:nvSpPr>
          <p:spPr>
            <a:xfrm>
              <a:off x="1753684" y="3213097"/>
              <a:ext cx="1136706" cy="1532643"/>
            </a:xfrm>
            <a:prstGeom prst="round2SameRect">
              <a:avLst>
                <a:gd name="adj1" fmla="val 27636"/>
                <a:gd name="adj2" fmla="val 0"/>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 name="Group 24">
              <a:extLst>
                <a:ext uri="{FF2B5EF4-FFF2-40B4-BE49-F238E27FC236}">
                  <a16:creationId xmlns:a16="http://schemas.microsoft.com/office/drawing/2014/main" id="{AB9D603C-BE80-4025-BBF0-0B04E33ACC40}"/>
                </a:ext>
              </a:extLst>
            </p:cNvPr>
            <p:cNvGrpSpPr/>
            <p:nvPr/>
          </p:nvGrpSpPr>
          <p:grpSpPr>
            <a:xfrm>
              <a:off x="1999482" y="3591412"/>
              <a:ext cx="677594" cy="182218"/>
              <a:chOff x="1999482" y="3591412"/>
              <a:chExt cx="677594" cy="182218"/>
            </a:xfrm>
          </p:grpSpPr>
          <p:sp>
            <p:nvSpPr>
              <p:cNvPr id="26" name="Oval 25">
                <a:extLst>
                  <a:ext uri="{FF2B5EF4-FFF2-40B4-BE49-F238E27FC236}">
                    <a16:creationId xmlns:a16="http://schemas.microsoft.com/office/drawing/2014/main" id="{F6F44F0E-4F6B-419E-816A-D0DB00C46FE0}"/>
                  </a:ext>
                </a:extLst>
              </p:cNvPr>
              <p:cNvSpPr/>
              <p:nvPr/>
            </p:nvSpPr>
            <p:spPr>
              <a:xfrm>
                <a:off x="1999482" y="3591412"/>
                <a:ext cx="182218" cy="182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68D987EA-6977-4059-A6F8-55371325DBD7}"/>
                  </a:ext>
                </a:extLst>
              </p:cNvPr>
              <p:cNvSpPr/>
              <p:nvPr/>
            </p:nvSpPr>
            <p:spPr>
              <a:xfrm>
                <a:off x="2494858" y="3591412"/>
                <a:ext cx="182218" cy="182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304334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21D94000-9956-4817-B6CF-B2BF9D9C638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Common Words</a:t>
            </a:r>
          </a:p>
        </p:txBody>
      </p:sp>
      <p:grpSp>
        <p:nvGrpSpPr>
          <p:cNvPr id="48" name="Group 47">
            <a:extLst>
              <a:ext uri="{FF2B5EF4-FFF2-40B4-BE49-F238E27FC236}">
                <a16:creationId xmlns:a16="http://schemas.microsoft.com/office/drawing/2014/main" id="{F468B2DB-369B-4507-BC8D-87819E02C836}"/>
              </a:ext>
            </a:extLst>
          </p:cNvPr>
          <p:cNvGrpSpPr/>
          <p:nvPr/>
        </p:nvGrpSpPr>
        <p:grpSpPr>
          <a:xfrm>
            <a:off x="1487569" y="1449036"/>
            <a:ext cx="9216863" cy="4203769"/>
            <a:chOff x="299654" y="1150750"/>
            <a:chExt cx="11592692" cy="5287373"/>
          </a:xfrm>
        </p:grpSpPr>
        <p:grpSp>
          <p:nvGrpSpPr>
            <p:cNvPr id="23" name="Group 22">
              <a:extLst>
                <a:ext uri="{FF2B5EF4-FFF2-40B4-BE49-F238E27FC236}">
                  <a16:creationId xmlns:a16="http://schemas.microsoft.com/office/drawing/2014/main" id="{8B03C6BB-E69D-483F-B812-A6F862E095DC}"/>
                </a:ext>
              </a:extLst>
            </p:cNvPr>
            <p:cNvGrpSpPr/>
            <p:nvPr/>
          </p:nvGrpSpPr>
          <p:grpSpPr>
            <a:xfrm>
              <a:off x="299654" y="1150750"/>
              <a:ext cx="6597059" cy="5287373"/>
              <a:chOff x="1417372" y="1200547"/>
              <a:chExt cx="3449226" cy="2764466"/>
            </a:xfrm>
          </p:grpSpPr>
          <p:sp>
            <p:nvSpPr>
              <p:cNvPr id="33" name="Arc 32">
                <a:extLst>
                  <a:ext uri="{FF2B5EF4-FFF2-40B4-BE49-F238E27FC236}">
                    <a16:creationId xmlns:a16="http://schemas.microsoft.com/office/drawing/2014/main" id="{26E743AB-73F6-4CED-A877-C5F79DFEE72E}"/>
                  </a:ext>
                </a:extLst>
              </p:cNvPr>
              <p:cNvSpPr/>
              <p:nvPr/>
            </p:nvSpPr>
            <p:spPr>
              <a:xfrm>
                <a:off x="1417372" y="1200547"/>
                <a:ext cx="2766983" cy="2764466"/>
              </a:xfrm>
              <a:prstGeom prst="arc">
                <a:avLst>
                  <a:gd name="adj1" fmla="val 1921847"/>
                  <a:gd name="adj2" fmla="val 21260170"/>
                </a:avLst>
              </a:prstGeom>
              <a:noFill/>
              <a:ln w="38100" cap="flat" cmpd="sng" algn="ctr">
                <a:solidFill>
                  <a:schemeClr val="accent1"/>
                </a:solidFill>
                <a:prstDash val="solid"/>
                <a:miter lim="800000"/>
                <a:headEnd type="oval"/>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1C700600-A1E7-4F2E-8B6F-D1CA225375E6}"/>
                  </a:ext>
                </a:extLst>
              </p:cNvPr>
              <p:cNvSpPr/>
              <p:nvPr/>
            </p:nvSpPr>
            <p:spPr>
              <a:xfrm>
                <a:off x="4164084" y="2442810"/>
                <a:ext cx="702514" cy="0"/>
              </a:xfrm>
              <a:custGeom>
                <a:avLst/>
                <a:gdLst>
                  <a:gd name="connsiteX0" fmla="*/ 0 w 1035586"/>
                  <a:gd name="connsiteY0" fmla="*/ 33051 h 33051"/>
                  <a:gd name="connsiteX1" fmla="*/ 1035586 w 1035586"/>
                  <a:gd name="connsiteY1" fmla="*/ 33051 h 33051"/>
                  <a:gd name="connsiteX2" fmla="*/ 1035586 w 1035586"/>
                  <a:gd name="connsiteY2" fmla="*/ 0 h 33051"/>
                  <a:gd name="connsiteX3" fmla="*/ 1035586 w 1035586"/>
                  <a:gd name="connsiteY3" fmla="*/ 0 h 33051"/>
                  <a:gd name="connsiteX0" fmla="*/ 0 w 1035586"/>
                  <a:gd name="connsiteY0" fmla="*/ 33051 h 33051"/>
                  <a:gd name="connsiteX1" fmla="*/ 1035586 w 1035586"/>
                  <a:gd name="connsiteY1" fmla="*/ 33051 h 33051"/>
                  <a:gd name="connsiteX2" fmla="*/ 1035586 w 1035586"/>
                  <a:gd name="connsiteY2" fmla="*/ 0 h 33051"/>
                  <a:gd name="connsiteX0" fmla="*/ 0 w 1035586"/>
                  <a:gd name="connsiteY0" fmla="*/ 0 h 0"/>
                  <a:gd name="connsiteX1" fmla="*/ 1035586 w 1035586"/>
                  <a:gd name="connsiteY1" fmla="*/ 0 h 0"/>
                </a:gdLst>
                <a:ahLst/>
                <a:cxnLst>
                  <a:cxn ang="0">
                    <a:pos x="connsiteX0" y="connsiteY0"/>
                  </a:cxn>
                  <a:cxn ang="0">
                    <a:pos x="connsiteX1" y="connsiteY1"/>
                  </a:cxn>
                </a:cxnLst>
                <a:rect l="l" t="t" r="r" b="b"/>
                <a:pathLst>
                  <a:path w="1035586">
                    <a:moveTo>
                      <a:pt x="0" y="0"/>
                    </a:moveTo>
                    <a:lnTo>
                      <a:pt x="1035586" y="0"/>
                    </a:lnTo>
                  </a:path>
                </a:pathLst>
              </a:custGeom>
              <a:noFill/>
              <a:ln w="38100" cap="flat" cmpd="sng" algn="ctr">
                <a:solidFill>
                  <a:schemeClr val="accent1"/>
                </a:solidFill>
                <a:prstDash val="solid"/>
                <a:miter lim="800000"/>
                <a:headEnd type="none"/>
                <a:tailEnd type="stealth"/>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1" name="Group 10">
              <a:extLst>
                <a:ext uri="{FF2B5EF4-FFF2-40B4-BE49-F238E27FC236}">
                  <a16:creationId xmlns:a16="http://schemas.microsoft.com/office/drawing/2014/main" id="{F001A7FF-6815-444D-A3C2-D6A21C2376F5}"/>
                </a:ext>
              </a:extLst>
            </p:cNvPr>
            <p:cNvGrpSpPr/>
            <p:nvPr/>
          </p:nvGrpSpPr>
          <p:grpSpPr>
            <a:xfrm>
              <a:off x="5421177" y="1150750"/>
              <a:ext cx="6471169" cy="5287373"/>
              <a:chOff x="4095124" y="1200547"/>
              <a:chExt cx="3383405" cy="2764466"/>
            </a:xfrm>
          </p:grpSpPr>
          <p:sp>
            <p:nvSpPr>
              <p:cNvPr id="21" name="Arc 20">
                <a:extLst>
                  <a:ext uri="{FF2B5EF4-FFF2-40B4-BE49-F238E27FC236}">
                    <a16:creationId xmlns:a16="http://schemas.microsoft.com/office/drawing/2014/main" id="{E2614D4C-6FB1-4466-B5AA-91531ABE4161}"/>
                  </a:ext>
                </a:extLst>
              </p:cNvPr>
              <p:cNvSpPr/>
              <p:nvPr/>
            </p:nvSpPr>
            <p:spPr>
              <a:xfrm flipH="1">
                <a:off x="4711546" y="1200547"/>
                <a:ext cx="2766983" cy="2764466"/>
              </a:xfrm>
              <a:prstGeom prst="arc">
                <a:avLst>
                  <a:gd name="adj1" fmla="val 675856"/>
                  <a:gd name="adj2" fmla="val 20108971"/>
                </a:avLst>
              </a:prstGeom>
              <a:noFill/>
              <a:ln w="38100" cap="flat" cmpd="sng" algn="ctr">
                <a:solidFill>
                  <a:schemeClr val="accent1">
                    <a:lumMod val="40000"/>
                    <a:lumOff val="60000"/>
                  </a:schemeClr>
                </a:solidFill>
                <a:prstDash val="solid"/>
                <a:miter lim="800000"/>
                <a:tailEnd type="oval"/>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C0AC1C03-C195-43C9-9283-4FBADE150BDD}"/>
                  </a:ext>
                </a:extLst>
              </p:cNvPr>
              <p:cNvSpPr/>
              <p:nvPr/>
            </p:nvSpPr>
            <p:spPr>
              <a:xfrm flipH="1">
                <a:off x="4095124" y="2862704"/>
                <a:ext cx="655247" cy="0"/>
              </a:xfrm>
              <a:custGeom>
                <a:avLst/>
                <a:gdLst>
                  <a:gd name="connsiteX0" fmla="*/ 0 w 1035586"/>
                  <a:gd name="connsiteY0" fmla="*/ 33051 h 33051"/>
                  <a:gd name="connsiteX1" fmla="*/ 1035586 w 1035586"/>
                  <a:gd name="connsiteY1" fmla="*/ 33051 h 33051"/>
                  <a:gd name="connsiteX2" fmla="*/ 1035586 w 1035586"/>
                  <a:gd name="connsiteY2" fmla="*/ 0 h 33051"/>
                  <a:gd name="connsiteX3" fmla="*/ 1035586 w 1035586"/>
                  <a:gd name="connsiteY3" fmla="*/ 0 h 33051"/>
                  <a:gd name="connsiteX0" fmla="*/ 0 w 1035586"/>
                  <a:gd name="connsiteY0" fmla="*/ 33051 h 33051"/>
                  <a:gd name="connsiteX1" fmla="*/ 1035586 w 1035586"/>
                  <a:gd name="connsiteY1" fmla="*/ 33051 h 33051"/>
                  <a:gd name="connsiteX2" fmla="*/ 1035586 w 1035586"/>
                  <a:gd name="connsiteY2" fmla="*/ 0 h 33051"/>
                  <a:gd name="connsiteX0" fmla="*/ 0 w 1035586"/>
                  <a:gd name="connsiteY0" fmla="*/ 0 h 0"/>
                  <a:gd name="connsiteX1" fmla="*/ 1035586 w 1035586"/>
                  <a:gd name="connsiteY1" fmla="*/ 0 h 0"/>
                </a:gdLst>
                <a:ahLst/>
                <a:cxnLst>
                  <a:cxn ang="0">
                    <a:pos x="connsiteX0" y="connsiteY0"/>
                  </a:cxn>
                  <a:cxn ang="0">
                    <a:pos x="connsiteX1" y="connsiteY1"/>
                  </a:cxn>
                </a:cxnLst>
                <a:rect l="l" t="t" r="r" b="b"/>
                <a:pathLst>
                  <a:path w="1035586">
                    <a:moveTo>
                      <a:pt x="0" y="0"/>
                    </a:moveTo>
                    <a:lnTo>
                      <a:pt x="1035586" y="0"/>
                    </a:lnTo>
                  </a:path>
                </a:pathLst>
              </a:custGeom>
              <a:noFill/>
              <a:ln w="38100" cap="flat" cmpd="sng" algn="ctr">
                <a:solidFill>
                  <a:schemeClr val="accent1">
                    <a:lumMod val="40000"/>
                    <a:lumOff val="60000"/>
                  </a:schemeClr>
                </a:solidFill>
                <a:prstDash val="solid"/>
                <a:miter lim="800000"/>
                <a:tailEnd type="oval"/>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Oval 5">
              <a:extLst>
                <a:ext uri="{FF2B5EF4-FFF2-40B4-BE49-F238E27FC236}">
                  <a16:creationId xmlns:a16="http://schemas.microsoft.com/office/drawing/2014/main" id="{2589D23D-F2E4-4F91-8750-D7C04A846374}"/>
                </a:ext>
              </a:extLst>
            </p:cNvPr>
            <p:cNvSpPr/>
            <p:nvPr/>
          </p:nvSpPr>
          <p:spPr>
            <a:xfrm>
              <a:off x="5361914" y="4271353"/>
              <a:ext cx="117657" cy="117657"/>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6" name="Picture 45">
              <a:extLst>
                <a:ext uri="{FF2B5EF4-FFF2-40B4-BE49-F238E27FC236}">
                  <a16:creationId xmlns:a16="http://schemas.microsoft.com/office/drawing/2014/main" id="{9C626CE1-7346-4D74-94D1-E8F4274F9508}"/>
                </a:ext>
              </a:extLst>
            </p:cNvPr>
            <p:cNvPicPr>
              <a:picLocks noChangeAspect="1"/>
            </p:cNvPicPr>
            <p:nvPr/>
          </p:nvPicPr>
          <p:blipFill>
            <a:blip r:embed="rId3"/>
            <a:stretch>
              <a:fillRect/>
            </a:stretch>
          </p:blipFill>
          <p:spPr>
            <a:xfrm>
              <a:off x="536547" y="1910421"/>
              <a:ext cx="4816257" cy="3444539"/>
            </a:xfrm>
            <a:prstGeom prst="rect">
              <a:avLst/>
            </a:prstGeom>
          </p:spPr>
        </p:pic>
        <p:pic>
          <p:nvPicPr>
            <p:cNvPr id="47" name="Picture 46">
              <a:extLst>
                <a:ext uri="{FF2B5EF4-FFF2-40B4-BE49-F238E27FC236}">
                  <a16:creationId xmlns:a16="http://schemas.microsoft.com/office/drawing/2014/main" id="{2A608878-6DED-4445-866E-9AA0B5DF0E81}"/>
                </a:ext>
              </a:extLst>
            </p:cNvPr>
            <p:cNvPicPr>
              <a:picLocks noChangeAspect="1"/>
            </p:cNvPicPr>
            <p:nvPr/>
          </p:nvPicPr>
          <p:blipFill>
            <a:blip r:embed="rId4"/>
            <a:stretch>
              <a:fillRect/>
            </a:stretch>
          </p:blipFill>
          <p:spPr>
            <a:xfrm>
              <a:off x="7001123" y="2503639"/>
              <a:ext cx="4526895" cy="2510197"/>
            </a:xfrm>
            <a:prstGeom prst="rect">
              <a:avLst/>
            </a:prstGeom>
          </p:spPr>
        </p:pic>
      </p:grpSp>
    </p:spTree>
    <p:extLst>
      <p:ext uri="{BB962C8B-B14F-4D97-AF65-F5344CB8AC3E}">
        <p14:creationId xmlns:p14="http://schemas.microsoft.com/office/powerpoint/2010/main" val="3087656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521A-1502-4F83-8A5D-E88A5853856F}"/>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Modeling Process</a:t>
            </a:r>
          </a:p>
        </p:txBody>
      </p:sp>
      <p:grpSp>
        <p:nvGrpSpPr>
          <p:cNvPr id="174" name="Group 173">
            <a:extLst>
              <a:ext uri="{FF2B5EF4-FFF2-40B4-BE49-F238E27FC236}">
                <a16:creationId xmlns:a16="http://schemas.microsoft.com/office/drawing/2014/main" id="{45D17A2F-D236-4596-BC17-7CA8BB48E235}"/>
              </a:ext>
            </a:extLst>
          </p:cNvPr>
          <p:cNvGrpSpPr/>
          <p:nvPr/>
        </p:nvGrpSpPr>
        <p:grpSpPr>
          <a:xfrm>
            <a:off x="948672" y="976516"/>
            <a:ext cx="10294656" cy="5856638"/>
            <a:chOff x="948672" y="1125812"/>
            <a:chExt cx="10294656" cy="5856638"/>
          </a:xfrm>
        </p:grpSpPr>
        <p:cxnSp>
          <p:nvCxnSpPr>
            <p:cNvPr id="154" name="Google Shape;6906;p501">
              <a:extLst>
                <a:ext uri="{FF2B5EF4-FFF2-40B4-BE49-F238E27FC236}">
                  <a16:creationId xmlns:a16="http://schemas.microsoft.com/office/drawing/2014/main" id="{2BFBEB75-6B1B-45A5-9BA8-EDAED2965DDD}"/>
                </a:ext>
              </a:extLst>
            </p:cNvPr>
            <p:cNvCxnSpPr>
              <a:cxnSpLocks/>
              <a:endCxn id="153" idx="0"/>
            </p:cNvCxnSpPr>
            <p:nvPr/>
          </p:nvCxnSpPr>
          <p:spPr>
            <a:xfrm>
              <a:off x="1008755" y="1927062"/>
              <a:ext cx="2" cy="1303794"/>
            </a:xfrm>
            <a:prstGeom prst="straightConnector1">
              <a:avLst/>
            </a:prstGeom>
            <a:noFill/>
            <a:ln w="9525" cap="flat" cmpd="sng">
              <a:solidFill>
                <a:srgbClr val="A5A5A5"/>
              </a:solidFill>
              <a:prstDash val="dash"/>
              <a:miter lim="800000"/>
              <a:headEnd type="none" w="sm" len="sm"/>
              <a:tailEnd type="none" w="sm" len="sm"/>
            </a:ln>
          </p:spPr>
        </p:cxnSp>
        <p:cxnSp>
          <p:nvCxnSpPr>
            <p:cNvPr id="145" name="Google Shape;6906;p501">
              <a:extLst>
                <a:ext uri="{FF2B5EF4-FFF2-40B4-BE49-F238E27FC236}">
                  <a16:creationId xmlns:a16="http://schemas.microsoft.com/office/drawing/2014/main" id="{8C69346E-D857-4D13-85B5-06AAC6E71609}"/>
                </a:ext>
              </a:extLst>
            </p:cNvPr>
            <p:cNvCxnSpPr>
              <a:cxnSpLocks/>
              <a:endCxn id="144" idx="0"/>
            </p:cNvCxnSpPr>
            <p:nvPr/>
          </p:nvCxnSpPr>
          <p:spPr>
            <a:xfrm>
              <a:off x="8906741" y="1927062"/>
              <a:ext cx="2" cy="1303794"/>
            </a:xfrm>
            <a:prstGeom prst="straightConnector1">
              <a:avLst/>
            </a:prstGeom>
            <a:noFill/>
            <a:ln w="9525" cap="flat" cmpd="sng">
              <a:solidFill>
                <a:srgbClr val="A5A5A5"/>
              </a:solidFill>
              <a:prstDash val="dash"/>
              <a:miter lim="800000"/>
              <a:headEnd type="none" w="sm" len="sm"/>
              <a:tailEnd type="none" w="sm" len="sm"/>
            </a:ln>
          </p:spPr>
        </p:cxnSp>
        <p:cxnSp>
          <p:nvCxnSpPr>
            <p:cNvPr id="136" name="Google Shape;6906;p501">
              <a:extLst>
                <a:ext uri="{FF2B5EF4-FFF2-40B4-BE49-F238E27FC236}">
                  <a16:creationId xmlns:a16="http://schemas.microsoft.com/office/drawing/2014/main" id="{B9056AAB-20EA-42EE-A002-4203B0332FD2}"/>
                </a:ext>
              </a:extLst>
            </p:cNvPr>
            <p:cNvCxnSpPr>
              <a:cxnSpLocks/>
              <a:endCxn id="135" idx="0"/>
            </p:cNvCxnSpPr>
            <p:nvPr/>
          </p:nvCxnSpPr>
          <p:spPr>
            <a:xfrm>
              <a:off x="7308133" y="1927062"/>
              <a:ext cx="2" cy="1303794"/>
            </a:xfrm>
            <a:prstGeom prst="straightConnector1">
              <a:avLst/>
            </a:prstGeom>
            <a:noFill/>
            <a:ln w="9525" cap="flat" cmpd="sng">
              <a:solidFill>
                <a:srgbClr val="A5A5A5"/>
              </a:solidFill>
              <a:prstDash val="dash"/>
              <a:miter lim="800000"/>
              <a:headEnd type="none" w="sm" len="sm"/>
              <a:tailEnd type="none" w="sm" len="sm"/>
            </a:ln>
          </p:spPr>
        </p:cxnSp>
        <p:cxnSp>
          <p:nvCxnSpPr>
            <p:cNvPr id="127" name="Google Shape;6906;p501">
              <a:extLst>
                <a:ext uri="{FF2B5EF4-FFF2-40B4-BE49-F238E27FC236}">
                  <a16:creationId xmlns:a16="http://schemas.microsoft.com/office/drawing/2014/main" id="{E8466300-1134-4227-A8CB-5BDCFD1DA486}"/>
                </a:ext>
              </a:extLst>
            </p:cNvPr>
            <p:cNvCxnSpPr>
              <a:cxnSpLocks/>
              <a:endCxn id="126" idx="0"/>
            </p:cNvCxnSpPr>
            <p:nvPr/>
          </p:nvCxnSpPr>
          <p:spPr>
            <a:xfrm>
              <a:off x="5740265" y="1927062"/>
              <a:ext cx="2" cy="1303794"/>
            </a:xfrm>
            <a:prstGeom prst="straightConnector1">
              <a:avLst/>
            </a:prstGeom>
            <a:noFill/>
            <a:ln w="9525" cap="flat" cmpd="sng">
              <a:solidFill>
                <a:srgbClr val="A5A5A5"/>
              </a:solidFill>
              <a:prstDash val="dash"/>
              <a:miter lim="800000"/>
              <a:headEnd type="none" w="sm" len="sm"/>
              <a:tailEnd type="none" w="sm" len="sm"/>
            </a:ln>
          </p:spPr>
        </p:cxnSp>
        <p:cxnSp>
          <p:nvCxnSpPr>
            <p:cNvPr id="118" name="Google Shape;6906;p501">
              <a:extLst>
                <a:ext uri="{FF2B5EF4-FFF2-40B4-BE49-F238E27FC236}">
                  <a16:creationId xmlns:a16="http://schemas.microsoft.com/office/drawing/2014/main" id="{A78750F6-C79C-4ECE-BCDD-E215234629B8}"/>
                </a:ext>
              </a:extLst>
            </p:cNvPr>
            <p:cNvCxnSpPr>
              <a:cxnSpLocks/>
              <a:endCxn id="117" idx="0"/>
            </p:cNvCxnSpPr>
            <p:nvPr/>
          </p:nvCxnSpPr>
          <p:spPr>
            <a:xfrm>
              <a:off x="4163803" y="1927062"/>
              <a:ext cx="2" cy="1303794"/>
            </a:xfrm>
            <a:prstGeom prst="straightConnector1">
              <a:avLst/>
            </a:prstGeom>
            <a:noFill/>
            <a:ln w="9525" cap="flat" cmpd="sng">
              <a:solidFill>
                <a:srgbClr val="A5A5A5"/>
              </a:solidFill>
              <a:prstDash val="dash"/>
              <a:miter lim="800000"/>
              <a:headEnd type="none" w="sm" len="sm"/>
              <a:tailEnd type="none" w="sm" len="sm"/>
            </a:ln>
          </p:spPr>
        </p:cxnSp>
        <p:cxnSp>
          <p:nvCxnSpPr>
            <p:cNvPr id="109" name="Google Shape;6906;p501">
              <a:extLst>
                <a:ext uri="{FF2B5EF4-FFF2-40B4-BE49-F238E27FC236}">
                  <a16:creationId xmlns:a16="http://schemas.microsoft.com/office/drawing/2014/main" id="{6CF726BF-1359-41F8-8224-E6380FF62558}"/>
                </a:ext>
              </a:extLst>
            </p:cNvPr>
            <p:cNvCxnSpPr>
              <a:cxnSpLocks/>
              <a:endCxn id="108" idx="0"/>
            </p:cNvCxnSpPr>
            <p:nvPr/>
          </p:nvCxnSpPr>
          <p:spPr>
            <a:xfrm>
              <a:off x="2591161" y="1927062"/>
              <a:ext cx="2" cy="1303794"/>
            </a:xfrm>
            <a:prstGeom prst="straightConnector1">
              <a:avLst/>
            </a:prstGeom>
            <a:noFill/>
            <a:ln w="9525" cap="flat" cmpd="sng">
              <a:solidFill>
                <a:srgbClr val="A5A5A5"/>
              </a:solidFill>
              <a:prstDash val="dash"/>
              <a:miter lim="800000"/>
              <a:headEnd type="none" w="sm" len="sm"/>
              <a:tailEnd type="none" w="sm" len="sm"/>
            </a:ln>
          </p:spPr>
        </p:cxnSp>
        <p:grpSp>
          <p:nvGrpSpPr>
            <p:cNvPr id="161" name="Group 160">
              <a:extLst>
                <a:ext uri="{FF2B5EF4-FFF2-40B4-BE49-F238E27FC236}">
                  <a16:creationId xmlns:a16="http://schemas.microsoft.com/office/drawing/2014/main" id="{D59CEBA6-E150-422D-8203-304481242C72}"/>
                </a:ext>
              </a:extLst>
            </p:cNvPr>
            <p:cNvGrpSpPr/>
            <p:nvPr/>
          </p:nvGrpSpPr>
          <p:grpSpPr>
            <a:xfrm>
              <a:off x="948672" y="3230856"/>
              <a:ext cx="9225677" cy="120170"/>
              <a:chOff x="948672" y="2904287"/>
              <a:chExt cx="9225677" cy="120170"/>
            </a:xfrm>
          </p:grpSpPr>
          <p:grpSp>
            <p:nvGrpSpPr>
              <p:cNvPr id="155" name="Group 154">
                <a:extLst>
                  <a:ext uri="{FF2B5EF4-FFF2-40B4-BE49-F238E27FC236}">
                    <a16:creationId xmlns:a16="http://schemas.microsoft.com/office/drawing/2014/main" id="{E7C15B19-8C91-460E-94BC-6851944C4F02}"/>
                  </a:ext>
                </a:extLst>
              </p:cNvPr>
              <p:cNvGrpSpPr/>
              <p:nvPr/>
            </p:nvGrpSpPr>
            <p:grpSpPr>
              <a:xfrm>
                <a:off x="1070331" y="2915890"/>
                <a:ext cx="1206032" cy="96967"/>
                <a:chOff x="1106575" y="3818482"/>
                <a:chExt cx="881719" cy="70892"/>
              </a:xfrm>
            </p:grpSpPr>
            <p:grpSp>
              <p:nvGrpSpPr>
                <p:cNvPr id="156" name="Google Shape;6902;p501">
                  <a:extLst>
                    <a:ext uri="{FF2B5EF4-FFF2-40B4-BE49-F238E27FC236}">
                      <a16:creationId xmlns:a16="http://schemas.microsoft.com/office/drawing/2014/main" id="{E36F527D-B838-402F-9706-563FFFDE1AFF}"/>
                    </a:ext>
                  </a:extLst>
                </p:cNvPr>
                <p:cNvGrpSpPr/>
                <p:nvPr/>
              </p:nvGrpSpPr>
              <p:grpSpPr>
                <a:xfrm rot="16200000">
                  <a:off x="1921542" y="3822621"/>
                  <a:ext cx="70892" cy="62613"/>
                  <a:chOff x="3072344" y="5158257"/>
                  <a:chExt cx="94523" cy="83484"/>
                </a:xfrm>
              </p:grpSpPr>
              <p:sp>
                <p:nvSpPr>
                  <p:cNvPr id="159" name="Google Shape;6903;p501">
                    <a:extLst>
                      <a:ext uri="{FF2B5EF4-FFF2-40B4-BE49-F238E27FC236}">
                        <a16:creationId xmlns:a16="http://schemas.microsoft.com/office/drawing/2014/main" id="{A5C64860-FFE8-4E2A-BF16-189D5B646C54}"/>
                      </a:ext>
                    </a:extLst>
                  </p:cNvPr>
                  <p:cNvSpPr/>
                  <p:nvPr/>
                </p:nvSpPr>
                <p:spPr>
                  <a:xfrm flipH="1">
                    <a:off x="3118534" y="5158257"/>
                    <a:ext cx="48333" cy="83484"/>
                  </a:xfrm>
                  <a:custGeom>
                    <a:avLst/>
                    <a:gdLst/>
                    <a:ahLst/>
                    <a:cxnLst/>
                    <a:rect l="l" t="t" r="r" b="b"/>
                    <a:pathLst>
                      <a:path w="314325" h="542925" extrusionOk="0">
                        <a:moveTo>
                          <a:pt x="303371" y="250031"/>
                        </a:moveTo>
                        <a:lnTo>
                          <a:pt x="72866" y="18574"/>
                        </a:lnTo>
                        <a:cubicBezTo>
                          <a:pt x="57626" y="3334"/>
                          <a:pt x="33814" y="3334"/>
                          <a:pt x="18574" y="18574"/>
                        </a:cubicBezTo>
                        <a:cubicBezTo>
                          <a:pt x="10954" y="26194"/>
                          <a:pt x="7144" y="35719"/>
                          <a:pt x="7144" y="45244"/>
                        </a:cubicBezTo>
                        <a:cubicBezTo>
                          <a:pt x="7144" y="54769"/>
                          <a:pt x="10954" y="64294"/>
                          <a:pt x="18574" y="71914"/>
                        </a:cubicBezTo>
                        <a:lnTo>
                          <a:pt x="223361" y="276701"/>
                        </a:lnTo>
                        <a:lnTo>
                          <a:pt x="19526" y="480536"/>
                        </a:lnTo>
                        <a:cubicBezTo>
                          <a:pt x="11906" y="488156"/>
                          <a:pt x="8096" y="497681"/>
                          <a:pt x="8096" y="507206"/>
                        </a:cubicBezTo>
                        <a:cubicBezTo>
                          <a:pt x="8096" y="516731"/>
                          <a:pt x="11906" y="526256"/>
                          <a:pt x="19526" y="533876"/>
                        </a:cubicBezTo>
                        <a:cubicBezTo>
                          <a:pt x="34766" y="549116"/>
                          <a:pt x="58579" y="549116"/>
                          <a:pt x="73819" y="533876"/>
                        </a:cubicBezTo>
                        <a:lnTo>
                          <a:pt x="304324" y="303371"/>
                        </a:lnTo>
                        <a:cubicBezTo>
                          <a:pt x="318611" y="289084"/>
                          <a:pt x="318611" y="264319"/>
                          <a:pt x="303371" y="250031"/>
                        </a:cubicBezTo>
                        <a:close/>
                      </a:path>
                    </a:pathLst>
                  </a:custGeom>
                  <a:solidFill>
                    <a:srgbClr val="A5A5A5"/>
                  </a:solidFill>
                  <a:ln>
                    <a:noFill/>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sp>
                <p:nvSpPr>
                  <p:cNvPr id="160" name="Google Shape;6904;p501">
                    <a:extLst>
                      <a:ext uri="{FF2B5EF4-FFF2-40B4-BE49-F238E27FC236}">
                        <a16:creationId xmlns:a16="http://schemas.microsoft.com/office/drawing/2014/main" id="{FC72D0F6-D5CE-4468-B28B-756AF4E70069}"/>
                      </a:ext>
                    </a:extLst>
                  </p:cNvPr>
                  <p:cNvSpPr/>
                  <p:nvPr/>
                </p:nvSpPr>
                <p:spPr>
                  <a:xfrm flipH="1">
                    <a:off x="3072344" y="5158257"/>
                    <a:ext cx="48333" cy="83484"/>
                  </a:xfrm>
                  <a:custGeom>
                    <a:avLst/>
                    <a:gdLst/>
                    <a:ahLst/>
                    <a:cxnLst/>
                    <a:rect l="l" t="t" r="r" b="b"/>
                    <a:pathLst>
                      <a:path w="314325" h="542925" extrusionOk="0">
                        <a:moveTo>
                          <a:pt x="303371" y="250031"/>
                        </a:moveTo>
                        <a:lnTo>
                          <a:pt x="72866" y="18574"/>
                        </a:lnTo>
                        <a:cubicBezTo>
                          <a:pt x="57626" y="3334"/>
                          <a:pt x="33814" y="3334"/>
                          <a:pt x="18574" y="18574"/>
                        </a:cubicBezTo>
                        <a:cubicBezTo>
                          <a:pt x="10954" y="26194"/>
                          <a:pt x="7144" y="35719"/>
                          <a:pt x="7144" y="45244"/>
                        </a:cubicBezTo>
                        <a:cubicBezTo>
                          <a:pt x="7144" y="54769"/>
                          <a:pt x="10954" y="64294"/>
                          <a:pt x="18574" y="71914"/>
                        </a:cubicBezTo>
                        <a:lnTo>
                          <a:pt x="223361" y="276701"/>
                        </a:lnTo>
                        <a:lnTo>
                          <a:pt x="19526" y="480536"/>
                        </a:lnTo>
                        <a:cubicBezTo>
                          <a:pt x="11906" y="488156"/>
                          <a:pt x="8096" y="497681"/>
                          <a:pt x="8096" y="507206"/>
                        </a:cubicBezTo>
                        <a:cubicBezTo>
                          <a:pt x="8096" y="516731"/>
                          <a:pt x="11906" y="526256"/>
                          <a:pt x="19526" y="533876"/>
                        </a:cubicBezTo>
                        <a:cubicBezTo>
                          <a:pt x="34766" y="549116"/>
                          <a:pt x="58579" y="549116"/>
                          <a:pt x="73819" y="533876"/>
                        </a:cubicBezTo>
                        <a:lnTo>
                          <a:pt x="304324" y="303371"/>
                        </a:lnTo>
                        <a:cubicBezTo>
                          <a:pt x="318611" y="289084"/>
                          <a:pt x="318611" y="264319"/>
                          <a:pt x="303371" y="250031"/>
                        </a:cubicBezTo>
                        <a:close/>
                      </a:path>
                    </a:pathLst>
                  </a:custGeom>
                  <a:solidFill>
                    <a:srgbClr val="A5A5A5"/>
                  </a:solidFill>
                  <a:ln>
                    <a:noFill/>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grpSp>
            <p:sp>
              <p:nvSpPr>
                <p:cNvPr id="157" name="Google Shape;6905;p501">
                  <a:extLst>
                    <a:ext uri="{FF2B5EF4-FFF2-40B4-BE49-F238E27FC236}">
                      <a16:creationId xmlns:a16="http://schemas.microsoft.com/office/drawing/2014/main" id="{89B855F3-4F33-4F7E-85BD-4316BCC6915B}"/>
                    </a:ext>
                  </a:extLst>
                </p:cNvPr>
                <p:cNvSpPr/>
                <p:nvPr/>
              </p:nvSpPr>
              <p:spPr>
                <a:xfrm>
                  <a:off x="1864743" y="3836783"/>
                  <a:ext cx="34289" cy="34289"/>
                </a:xfrm>
                <a:prstGeom prst="ellipse">
                  <a:avLst/>
                </a:prstGeom>
                <a:noFill/>
                <a:ln w="9525" cap="flat" cmpd="sng">
                  <a:solidFill>
                    <a:srgbClr val="A5A5A5"/>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cxnSp>
              <p:nvCxnSpPr>
                <p:cNvPr id="158" name="Google Shape;6906;p501">
                  <a:extLst>
                    <a:ext uri="{FF2B5EF4-FFF2-40B4-BE49-F238E27FC236}">
                      <a16:creationId xmlns:a16="http://schemas.microsoft.com/office/drawing/2014/main" id="{C8225D91-480B-42CF-B702-2F49599783C1}"/>
                    </a:ext>
                  </a:extLst>
                </p:cNvPr>
                <p:cNvCxnSpPr/>
                <p:nvPr/>
              </p:nvCxnSpPr>
              <p:spPr>
                <a:xfrm flipH="1">
                  <a:off x="1106575" y="3853928"/>
                  <a:ext cx="731520" cy="0"/>
                </a:xfrm>
                <a:prstGeom prst="straightConnector1">
                  <a:avLst/>
                </a:prstGeom>
                <a:noFill/>
                <a:ln w="9525" cap="flat" cmpd="sng">
                  <a:solidFill>
                    <a:srgbClr val="A5A5A5"/>
                  </a:solidFill>
                  <a:prstDash val="dash"/>
                  <a:miter lim="800000"/>
                  <a:headEnd type="none" w="sm" len="sm"/>
                  <a:tailEnd type="none" w="sm" len="sm"/>
                </a:ln>
              </p:spPr>
            </p:cxnSp>
          </p:grpSp>
          <p:sp>
            <p:nvSpPr>
              <p:cNvPr id="153" name="Google Shape;6857;p501">
                <a:extLst>
                  <a:ext uri="{FF2B5EF4-FFF2-40B4-BE49-F238E27FC236}">
                    <a16:creationId xmlns:a16="http://schemas.microsoft.com/office/drawing/2014/main" id="{BC0F4A40-D16B-4C9E-9CDD-8C12760127FA}"/>
                  </a:ext>
                </a:extLst>
              </p:cNvPr>
              <p:cNvSpPr/>
              <p:nvPr/>
            </p:nvSpPr>
            <p:spPr>
              <a:xfrm flipH="1">
                <a:off x="948672" y="2904287"/>
                <a:ext cx="120170" cy="120170"/>
              </a:xfrm>
              <a:prstGeom prst="ellipse">
                <a:avLst/>
              </a:prstGeom>
              <a:solidFill>
                <a:sysClr val="window" lastClr="FFFFFF"/>
              </a:solidFill>
              <a:ln w="12700" cap="flat" cmpd="sng">
                <a:solidFill>
                  <a:srgbClr val="2074BC"/>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defTabSz="457200" eaLnBrk="1" fontAlgn="auto" latinLnBrk="0" hangingPunct="1">
                  <a:lnSpc>
                    <a:spcPct val="100000"/>
                  </a:lnSpc>
                  <a:spcBef>
                    <a:spcPts val="0"/>
                  </a:spcBef>
                  <a:spcAft>
                    <a:spcPts val="0"/>
                  </a:spcAft>
                  <a:buClr>
                    <a:srgbClr val="FFFFFF"/>
                  </a:buClr>
                  <a:buSzPts val="1400"/>
                  <a:buFontTx/>
                  <a:buNone/>
                  <a:tabLst/>
                  <a:defRPr/>
                </a:pPr>
                <a:endParaRPr kumimoji="0" sz="1600" b="0" i="0" u="none" strike="noStrike" kern="0" cap="none" spc="0" normalizeH="0" baseline="0" noProof="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grpSp>
            <p:nvGrpSpPr>
              <p:cNvPr id="146" name="Group 145">
                <a:extLst>
                  <a:ext uri="{FF2B5EF4-FFF2-40B4-BE49-F238E27FC236}">
                    <a16:creationId xmlns:a16="http://schemas.microsoft.com/office/drawing/2014/main" id="{AE29657A-AAF6-4699-90BA-415ABCF99341}"/>
                  </a:ext>
                </a:extLst>
              </p:cNvPr>
              <p:cNvGrpSpPr/>
              <p:nvPr/>
            </p:nvGrpSpPr>
            <p:grpSpPr>
              <a:xfrm>
                <a:off x="8968317" y="2915890"/>
                <a:ext cx="1206032" cy="96967"/>
                <a:chOff x="1106575" y="3818482"/>
                <a:chExt cx="881719" cy="70892"/>
              </a:xfrm>
            </p:grpSpPr>
            <p:grpSp>
              <p:nvGrpSpPr>
                <p:cNvPr id="147" name="Google Shape;6902;p501">
                  <a:extLst>
                    <a:ext uri="{FF2B5EF4-FFF2-40B4-BE49-F238E27FC236}">
                      <a16:creationId xmlns:a16="http://schemas.microsoft.com/office/drawing/2014/main" id="{C170487C-60F7-4B34-A94E-C866FADEE70F}"/>
                    </a:ext>
                  </a:extLst>
                </p:cNvPr>
                <p:cNvGrpSpPr/>
                <p:nvPr/>
              </p:nvGrpSpPr>
              <p:grpSpPr>
                <a:xfrm rot="16200000">
                  <a:off x="1921542" y="3822621"/>
                  <a:ext cx="70892" cy="62613"/>
                  <a:chOff x="3072344" y="5158257"/>
                  <a:chExt cx="94523" cy="83484"/>
                </a:xfrm>
              </p:grpSpPr>
              <p:sp>
                <p:nvSpPr>
                  <p:cNvPr id="150" name="Google Shape;6903;p501">
                    <a:extLst>
                      <a:ext uri="{FF2B5EF4-FFF2-40B4-BE49-F238E27FC236}">
                        <a16:creationId xmlns:a16="http://schemas.microsoft.com/office/drawing/2014/main" id="{63FA738F-9430-4E75-91CB-06F6A75B045A}"/>
                      </a:ext>
                    </a:extLst>
                  </p:cNvPr>
                  <p:cNvSpPr/>
                  <p:nvPr/>
                </p:nvSpPr>
                <p:spPr>
                  <a:xfrm flipH="1">
                    <a:off x="3118534" y="5158257"/>
                    <a:ext cx="48333" cy="83484"/>
                  </a:xfrm>
                  <a:custGeom>
                    <a:avLst/>
                    <a:gdLst/>
                    <a:ahLst/>
                    <a:cxnLst/>
                    <a:rect l="l" t="t" r="r" b="b"/>
                    <a:pathLst>
                      <a:path w="314325" h="542925" extrusionOk="0">
                        <a:moveTo>
                          <a:pt x="303371" y="250031"/>
                        </a:moveTo>
                        <a:lnTo>
                          <a:pt x="72866" y="18574"/>
                        </a:lnTo>
                        <a:cubicBezTo>
                          <a:pt x="57626" y="3334"/>
                          <a:pt x="33814" y="3334"/>
                          <a:pt x="18574" y="18574"/>
                        </a:cubicBezTo>
                        <a:cubicBezTo>
                          <a:pt x="10954" y="26194"/>
                          <a:pt x="7144" y="35719"/>
                          <a:pt x="7144" y="45244"/>
                        </a:cubicBezTo>
                        <a:cubicBezTo>
                          <a:pt x="7144" y="54769"/>
                          <a:pt x="10954" y="64294"/>
                          <a:pt x="18574" y="71914"/>
                        </a:cubicBezTo>
                        <a:lnTo>
                          <a:pt x="223361" y="276701"/>
                        </a:lnTo>
                        <a:lnTo>
                          <a:pt x="19526" y="480536"/>
                        </a:lnTo>
                        <a:cubicBezTo>
                          <a:pt x="11906" y="488156"/>
                          <a:pt x="8096" y="497681"/>
                          <a:pt x="8096" y="507206"/>
                        </a:cubicBezTo>
                        <a:cubicBezTo>
                          <a:pt x="8096" y="516731"/>
                          <a:pt x="11906" y="526256"/>
                          <a:pt x="19526" y="533876"/>
                        </a:cubicBezTo>
                        <a:cubicBezTo>
                          <a:pt x="34766" y="549116"/>
                          <a:pt x="58579" y="549116"/>
                          <a:pt x="73819" y="533876"/>
                        </a:cubicBezTo>
                        <a:lnTo>
                          <a:pt x="304324" y="303371"/>
                        </a:lnTo>
                        <a:cubicBezTo>
                          <a:pt x="318611" y="289084"/>
                          <a:pt x="318611" y="264319"/>
                          <a:pt x="303371" y="250031"/>
                        </a:cubicBezTo>
                        <a:close/>
                      </a:path>
                    </a:pathLst>
                  </a:custGeom>
                  <a:solidFill>
                    <a:srgbClr val="A5A5A5"/>
                  </a:solidFill>
                  <a:ln>
                    <a:noFill/>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sp>
                <p:nvSpPr>
                  <p:cNvPr id="151" name="Google Shape;6904;p501">
                    <a:extLst>
                      <a:ext uri="{FF2B5EF4-FFF2-40B4-BE49-F238E27FC236}">
                        <a16:creationId xmlns:a16="http://schemas.microsoft.com/office/drawing/2014/main" id="{65B2144C-B0F8-41CE-B774-A2C3E39A03EA}"/>
                      </a:ext>
                    </a:extLst>
                  </p:cNvPr>
                  <p:cNvSpPr/>
                  <p:nvPr/>
                </p:nvSpPr>
                <p:spPr>
                  <a:xfrm flipH="1">
                    <a:off x="3072344" y="5158257"/>
                    <a:ext cx="48333" cy="83484"/>
                  </a:xfrm>
                  <a:custGeom>
                    <a:avLst/>
                    <a:gdLst/>
                    <a:ahLst/>
                    <a:cxnLst/>
                    <a:rect l="l" t="t" r="r" b="b"/>
                    <a:pathLst>
                      <a:path w="314325" h="542925" extrusionOk="0">
                        <a:moveTo>
                          <a:pt x="303371" y="250031"/>
                        </a:moveTo>
                        <a:lnTo>
                          <a:pt x="72866" y="18574"/>
                        </a:lnTo>
                        <a:cubicBezTo>
                          <a:pt x="57626" y="3334"/>
                          <a:pt x="33814" y="3334"/>
                          <a:pt x="18574" y="18574"/>
                        </a:cubicBezTo>
                        <a:cubicBezTo>
                          <a:pt x="10954" y="26194"/>
                          <a:pt x="7144" y="35719"/>
                          <a:pt x="7144" y="45244"/>
                        </a:cubicBezTo>
                        <a:cubicBezTo>
                          <a:pt x="7144" y="54769"/>
                          <a:pt x="10954" y="64294"/>
                          <a:pt x="18574" y="71914"/>
                        </a:cubicBezTo>
                        <a:lnTo>
                          <a:pt x="223361" y="276701"/>
                        </a:lnTo>
                        <a:lnTo>
                          <a:pt x="19526" y="480536"/>
                        </a:lnTo>
                        <a:cubicBezTo>
                          <a:pt x="11906" y="488156"/>
                          <a:pt x="8096" y="497681"/>
                          <a:pt x="8096" y="507206"/>
                        </a:cubicBezTo>
                        <a:cubicBezTo>
                          <a:pt x="8096" y="516731"/>
                          <a:pt x="11906" y="526256"/>
                          <a:pt x="19526" y="533876"/>
                        </a:cubicBezTo>
                        <a:cubicBezTo>
                          <a:pt x="34766" y="549116"/>
                          <a:pt x="58579" y="549116"/>
                          <a:pt x="73819" y="533876"/>
                        </a:cubicBezTo>
                        <a:lnTo>
                          <a:pt x="304324" y="303371"/>
                        </a:lnTo>
                        <a:cubicBezTo>
                          <a:pt x="318611" y="289084"/>
                          <a:pt x="318611" y="264319"/>
                          <a:pt x="303371" y="250031"/>
                        </a:cubicBezTo>
                        <a:close/>
                      </a:path>
                    </a:pathLst>
                  </a:custGeom>
                  <a:solidFill>
                    <a:srgbClr val="A5A5A5"/>
                  </a:solidFill>
                  <a:ln>
                    <a:noFill/>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grpSp>
            <p:sp>
              <p:nvSpPr>
                <p:cNvPr id="148" name="Google Shape;6905;p501">
                  <a:extLst>
                    <a:ext uri="{FF2B5EF4-FFF2-40B4-BE49-F238E27FC236}">
                      <a16:creationId xmlns:a16="http://schemas.microsoft.com/office/drawing/2014/main" id="{8E216F7E-8A7A-45FD-A0FC-B5F2FB3E64E7}"/>
                    </a:ext>
                  </a:extLst>
                </p:cNvPr>
                <p:cNvSpPr/>
                <p:nvPr/>
              </p:nvSpPr>
              <p:spPr>
                <a:xfrm>
                  <a:off x="1864743" y="3836783"/>
                  <a:ext cx="34289" cy="34289"/>
                </a:xfrm>
                <a:prstGeom prst="ellipse">
                  <a:avLst/>
                </a:prstGeom>
                <a:noFill/>
                <a:ln w="9525" cap="flat" cmpd="sng">
                  <a:solidFill>
                    <a:srgbClr val="A5A5A5"/>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cxnSp>
              <p:nvCxnSpPr>
                <p:cNvPr id="149" name="Google Shape;6906;p501">
                  <a:extLst>
                    <a:ext uri="{FF2B5EF4-FFF2-40B4-BE49-F238E27FC236}">
                      <a16:creationId xmlns:a16="http://schemas.microsoft.com/office/drawing/2014/main" id="{99B279F0-7FAA-45B3-8D40-5889EF5EEF28}"/>
                    </a:ext>
                  </a:extLst>
                </p:cNvPr>
                <p:cNvCxnSpPr/>
                <p:nvPr/>
              </p:nvCxnSpPr>
              <p:spPr>
                <a:xfrm flipH="1">
                  <a:off x="1106575" y="3853928"/>
                  <a:ext cx="731520" cy="0"/>
                </a:xfrm>
                <a:prstGeom prst="straightConnector1">
                  <a:avLst/>
                </a:prstGeom>
                <a:noFill/>
                <a:ln w="9525" cap="flat" cmpd="sng">
                  <a:solidFill>
                    <a:srgbClr val="A5A5A5"/>
                  </a:solidFill>
                  <a:prstDash val="dash"/>
                  <a:miter lim="800000"/>
                  <a:headEnd type="none" w="sm" len="sm"/>
                  <a:tailEnd type="none" w="sm" len="sm"/>
                </a:ln>
              </p:spPr>
            </p:cxnSp>
          </p:grpSp>
          <p:sp>
            <p:nvSpPr>
              <p:cNvPr id="144" name="Google Shape;6857;p501">
                <a:extLst>
                  <a:ext uri="{FF2B5EF4-FFF2-40B4-BE49-F238E27FC236}">
                    <a16:creationId xmlns:a16="http://schemas.microsoft.com/office/drawing/2014/main" id="{DA0B6A48-2806-437F-B477-56027F627124}"/>
                  </a:ext>
                </a:extLst>
              </p:cNvPr>
              <p:cNvSpPr/>
              <p:nvPr/>
            </p:nvSpPr>
            <p:spPr>
              <a:xfrm flipH="1">
                <a:off x="8846658" y="2904287"/>
                <a:ext cx="120170" cy="120170"/>
              </a:xfrm>
              <a:prstGeom prst="ellipse">
                <a:avLst/>
              </a:prstGeom>
              <a:solidFill>
                <a:sysClr val="window" lastClr="FFFFFF"/>
              </a:solidFill>
              <a:ln w="12700" cap="flat" cmpd="sng">
                <a:solidFill>
                  <a:srgbClr val="1F74B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defTabSz="457200" eaLnBrk="1" fontAlgn="auto" latinLnBrk="0" hangingPunct="1">
                  <a:lnSpc>
                    <a:spcPct val="100000"/>
                  </a:lnSpc>
                  <a:spcBef>
                    <a:spcPts val="0"/>
                  </a:spcBef>
                  <a:spcAft>
                    <a:spcPts val="0"/>
                  </a:spcAft>
                  <a:buClr>
                    <a:srgbClr val="FFFFFF"/>
                  </a:buClr>
                  <a:buSzPts val="1400"/>
                  <a:buFontTx/>
                  <a:buNone/>
                  <a:tabLst/>
                  <a:defRPr/>
                </a:pPr>
                <a:endParaRPr kumimoji="0" sz="1600" b="0" i="0" u="none" strike="noStrike" kern="0" cap="none" spc="0" normalizeH="0" baseline="0" noProof="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grpSp>
            <p:nvGrpSpPr>
              <p:cNvPr id="137" name="Group 136">
                <a:extLst>
                  <a:ext uri="{FF2B5EF4-FFF2-40B4-BE49-F238E27FC236}">
                    <a16:creationId xmlns:a16="http://schemas.microsoft.com/office/drawing/2014/main" id="{96BD806B-48D6-4ADE-B46B-FA7A6F451FE7}"/>
                  </a:ext>
                </a:extLst>
              </p:cNvPr>
              <p:cNvGrpSpPr/>
              <p:nvPr/>
            </p:nvGrpSpPr>
            <p:grpSpPr>
              <a:xfrm>
                <a:off x="7369709" y="2915890"/>
                <a:ext cx="1206032" cy="96967"/>
                <a:chOff x="1106575" y="3818482"/>
                <a:chExt cx="881719" cy="70892"/>
              </a:xfrm>
            </p:grpSpPr>
            <p:grpSp>
              <p:nvGrpSpPr>
                <p:cNvPr id="138" name="Google Shape;6902;p501">
                  <a:extLst>
                    <a:ext uri="{FF2B5EF4-FFF2-40B4-BE49-F238E27FC236}">
                      <a16:creationId xmlns:a16="http://schemas.microsoft.com/office/drawing/2014/main" id="{24120569-EE5F-4AC2-A4BF-83DF1C8AE2A5}"/>
                    </a:ext>
                  </a:extLst>
                </p:cNvPr>
                <p:cNvGrpSpPr/>
                <p:nvPr/>
              </p:nvGrpSpPr>
              <p:grpSpPr>
                <a:xfrm rot="16200000">
                  <a:off x="1921542" y="3822621"/>
                  <a:ext cx="70892" cy="62613"/>
                  <a:chOff x="3072344" y="5158257"/>
                  <a:chExt cx="94523" cy="83484"/>
                </a:xfrm>
              </p:grpSpPr>
              <p:sp>
                <p:nvSpPr>
                  <p:cNvPr id="141" name="Google Shape;6903;p501">
                    <a:extLst>
                      <a:ext uri="{FF2B5EF4-FFF2-40B4-BE49-F238E27FC236}">
                        <a16:creationId xmlns:a16="http://schemas.microsoft.com/office/drawing/2014/main" id="{C6621686-C14A-4FE4-BE41-9DC531D6A213}"/>
                      </a:ext>
                    </a:extLst>
                  </p:cNvPr>
                  <p:cNvSpPr/>
                  <p:nvPr/>
                </p:nvSpPr>
                <p:spPr>
                  <a:xfrm flipH="1">
                    <a:off x="3118534" y="5158257"/>
                    <a:ext cx="48333" cy="83484"/>
                  </a:xfrm>
                  <a:custGeom>
                    <a:avLst/>
                    <a:gdLst/>
                    <a:ahLst/>
                    <a:cxnLst/>
                    <a:rect l="l" t="t" r="r" b="b"/>
                    <a:pathLst>
                      <a:path w="314325" h="542925" extrusionOk="0">
                        <a:moveTo>
                          <a:pt x="303371" y="250031"/>
                        </a:moveTo>
                        <a:lnTo>
                          <a:pt x="72866" y="18574"/>
                        </a:lnTo>
                        <a:cubicBezTo>
                          <a:pt x="57626" y="3334"/>
                          <a:pt x="33814" y="3334"/>
                          <a:pt x="18574" y="18574"/>
                        </a:cubicBezTo>
                        <a:cubicBezTo>
                          <a:pt x="10954" y="26194"/>
                          <a:pt x="7144" y="35719"/>
                          <a:pt x="7144" y="45244"/>
                        </a:cubicBezTo>
                        <a:cubicBezTo>
                          <a:pt x="7144" y="54769"/>
                          <a:pt x="10954" y="64294"/>
                          <a:pt x="18574" y="71914"/>
                        </a:cubicBezTo>
                        <a:lnTo>
                          <a:pt x="223361" y="276701"/>
                        </a:lnTo>
                        <a:lnTo>
                          <a:pt x="19526" y="480536"/>
                        </a:lnTo>
                        <a:cubicBezTo>
                          <a:pt x="11906" y="488156"/>
                          <a:pt x="8096" y="497681"/>
                          <a:pt x="8096" y="507206"/>
                        </a:cubicBezTo>
                        <a:cubicBezTo>
                          <a:pt x="8096" y="516731"/>
                          <a:pt x="11906" y="526256"/>
                          <a:pt x="19526" y="533876"/>
                        </a:cubicBezTo>
                        <a:cubicBezTo>
                          <a:pt x="34766" y="549116"/>
                          <a:pt x="58579" y="549116"/>
                          <a:pt x="73819" y="533876"/>
                        </a:cubicBezTo>
                        <a:lnTo>
                          <a:pt x="304324" y="303371"/>
                        </a:lnTo>
                        <a:cubicBezTo>
                          <a:pt x="318611" y="289084"/>
                          <a:pt x="318611" y="264319"/>
                          <a:pt x="303371" y="250031"/>
                        </a:cubicBezTo>
                        <a:close/>
                      </a:path>
                    </a:pathLst>
                  </a:custGeom>
                  <a:solidFill>
                    <a:srgbClr val="A5A5A5"/>
                  </a:solidFill>
                  <a:ln>
                    <a:noFill/>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sp>
                <p:nvSpPr>
                  <p:cNvPr id="142" name="Google Shape;6904;p501">
                    <a:extLst>
                      <a:ext uri="{FF2B5EF4-FFF2-40B4-BE49-F238E27FC236}">
                        <a16:creationId xmlns:a16="http://schemas.microsoft.com/office/drawing/2014/main" id="{254310DB-A1B4-4089-938D-7FB8A61E6468}"/>
                      </a:ext>
                    </a:extLst>
                  </p:cNvPr>
                  <p:cNvSpPr/>
                  <p:nvPr/>
                </p:nvSpPr>
                <p:spPr>
                  <a:xfrm flipH="1">
                    <a:off x="3072344" y="5158257"/>
                    <a:ext cx="48333" cy="83484"/>
                  </a:xfrm>
                  <a:custGeom>
                    <a:avLst/>
                    <a:gdLst/>
                    <a:ahLst/>
                    <a:cxnLst/>
                    <a:rect l="l" t="t" r="r" b="b"/>
                    <a:pathLst>
                      <a:path w="314325" h="542925" extrusionOk="0">
                        <a:moveTo>
                          <a:pt x="303371" y="250031"/>
                        </a:moveTo>
                        <a:lnTo>
                          <a:pt x="72866" y="18574"/>
                        </a:lnTo>
                        <a:cubicBezTo>
                          <a:pt x="57626" y="3334"/>
                          <a:pt x="33814" y="3334"/>
                          <a:pt x="18574" y="18574"/>
                        </a:cubicBezTo>
                        <a:cubicBezTo>
                          <a:pt x="10954" y="26194"/>
                          <a:pt x="7144" y="35719"/>
                          <a:pt x="7144" y="45244"/>
                        </a:cubicBezTo>
                        <a:cubicBezTo>
                          <a:pt x="7144" y="54769"/>
                          <a:pt x="10954" y="64294"/>
                          <a:pt x="18574" y="71914"/>
                        </a:cubicBezTo>
                        <a:lnTo>
                          <a:pt x="223361" y="276701"/>
                        </a:lnTo>
                        <a:lnTo>
                          <a:pt x="19526" y="480536"/>
                        </a:lnTo>
                        <a:cubicBezTo>
                          <a:pt x="11906" y="488156"/>
                          <a:pt x="8096" y="497681"/>
                          <a:pt x="8096" y="507206"/>
                        </a:cubicBezTo>
                        <a:cubicBezTo>
                          <a:pt x="8096" y="516731"/>
                          <a:pt x="11906" y="526256"/>
                          <a:pt x="19526" y="533876"/>
                        </a:cubicBezTo>
                        <a:cubicBezTo>
                          <a:pt x="34766" y="549116"/>
                          <a:pt x="58579" y="549116"/>
                          <a:pt x="73819" y="533876"/>
                        </a:cubicBezTo>
                        <a:lnTo>
                          <a:pt x="304324" y="303371"/>
                        </a:lnTo>
                        <a:cubicBezTo>
                          <a:pt x="318611" y="289084"/>
                          <a:pt x="318611" y="264319"/>
                          <a:pt x="303371" y="250031"/>
                        </a:cubicBezTo>
                        <a:close/>
                      </a:path>
                    </a:pathLst>
                  </a:custGeom>
                  <a:solidFill>
                    <a:srgbClr val="A5A5A5"/>
                  </a:solidFill>
                  <a:ln>
                    <a:noFill/>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grpSp>
            <p:sp>
              <p:nvSpPr>
                <p:cNvPr id="139" name="Google Shape;6905;p501">
                  <a:extLst>
                    <a:ext uri="{FF2B5EF4-FFF2-40B4-BE49-F238E27FC236}">
                      <a16:creationId xmlns:a16="http://schemas.microsoft.com/office/drawing/2014/main" id="{D66B522A-64F5-4B84-8C17-C247B7A52C1A}"/>
                    </a:ext>
                  </a:extLst>
                </p:cNvPr>
                <p:cNvSpPr/>
                <p:nvPr/>
              </p:nvSpPr>
              <p:spPr>
                <a:xfrm>
                  <a:off x="1864743" y="3836783"/>
                  <a:ext cx="34289" cy="34289"/>
                </a:xfrm>
                <a:prstGeom prst="ellipse">
                  <a:avLst/>
                </a:prstGeom>
                <a:noFill/>
                <a:ln w="9525" cap="flat" cmpd="sng">
                  <a:solidFill>
                    <a:srgbClr val="A5A5A5"/>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cxnSp>
              <p:nvCxnSpPr>
                <p:cNvPr id="140" name="Google Shape;6906;p501">
                  <a:extLst>
                    <a:ext uri="{FF2B5EF4-FFF2-40B4-BE49-F238E27FC236}">
                      <a16:creationId xmlns:a16="http://schemas.microsoft.com/office/drawing/2014/main" id="{AAD3F6F5-8458-41FD-8E3C-5B61C65C4016}"/>
                    </a:ext>
                  </a:extLst>
                </p:cNvPr>
                <p:cNvCxnSpPr/>
                <p:nvPr/>
              </p:nvCxnSpPr>
              <p:spPr>
                <a:xfrm flipH="1">
                  <a:off x="1106575" y="3853928"/>
                  <a:ext cx="731520" cy="0"/>
                </a:xfrm>
                <a:prstGeom prst="straightConnector1">
                  <a:avLst/>
                </a:prstGeom>
                <a:noFill/>
                <a:ln w="9525" cap="flat" cmpd="sng">
                  <a:solidFill>
                    <a:srgbClr val="A5A5A5"/>
                  </a:solidFill>
                  <a:prstDash val="dash"/>
                  <a:miter lim="800000"/>
                  <a:headEnd type="none" w="sm" len="sm"/>
                  <a:tailEnd type="none" w="sm" len="sm"/>
                </a:ln>
              </p:spPr>
            </p:cxnSp>
          </p:grpSp>
          <p:sp>
            <p:nvSpPr>
              <p:cNvPr id="135" name="Google Shape;6857;p501">
                <a:extLst>
                  <a:ext uri="{FF2B5EF4-FFF2-40B4-BE49-F238E27FC236}">
                    <a16:creationId xmlns:a16="http://schemas.microsoft.com/office/drawing/2014/main" id="{5AE6941F-F76B-4883-9E97-198EDF9C3AF7}"/>
                  </a:ext>
                </a:extLst>
              </p:cNvPr>
              <p:cNvSpPr/>
              <p:nvPr/>
            </p:nvSpPr>
            <p:spPr>
              <a:xfrm flipH="1">
                <a:off x="7248050" y="2904287"/>
                <a:ext cx="120170" cy="120170"/>
              </a:xfrm>
              <a:prstGeom prst="ellipse">
                <a:avLst/>
              </a:prstGeom>
              <a:solidFill>
                <a:sysClr val="window" lastClr="FFFFFF"/>
              </a:solidFill>
              <a:ln w="12700" cap="flat" cmpd="sng">
                <a:solidFill>
                  <a:srgbClr val="FBAE2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defTabSz="457200" eaLnBrk="1" fontAlgn="auto" latinLnBrk="0" hangingPunct="1">
                  <a:lnSpc>
                    <a:spcPct val="100000"/>
                  </a:lnSpc>
                  <a:spcBef>
                    <a:spcPts val="0"/>
                  </a:spcBef>
                  <a:spcAft>
                    <a:spcPts val="0"/>
                  </a:spcAft>
                  <a:buClr>
                    <a:srgbClr val="FFFFFF"/>
                  </a:buClr>
                  <a:buSzPts val="1400"/>
                  <a:buFontTx/>
                  <a:buNone/>
                  <a:tabLst/>
                  <a:defRPr/>
                </a:pPr>
                <a:endParaRPr kumimoji="0" sz="1600" b="0" i="0" u="none" strike="noStrike" kern="0" cap="none" spc="0" normalizeH="0" baseline="0" noProof="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grpSp>
            <p:nvGrpSpPr>
              <p:cNvPr id="128" name="Group 127">
                <a:extLst>
                  <a:ext uri="{FF2B5EF4-FFF2-40B4-BE49-F238E27FC236}">
                    <a16:creationId xmlns:a16="http://schemas.microsoft.com/office/drawing/2014/main" id="{AA9D03C1-6490-450D-836D-B27D5188F4AF}"/>
                  </a:ext>
                </a:extLst>
              </p:cNvPr>
              <p:cNvGrpSpPr/>
              <p:nvPr/>
            </p:nvGrpSpPr>
            <p:grpSpPr>
              <a:xfrm>
                <a:off x="5801841" y="2915890"/>
                <a:ext cx="1206032" cy="96967"/>
                <a:chOff x="1106575" y="3818482"/>
                <a:chExt cx="881719" cy="70892"/>
              </a:xfrm>
            </p:grpSpPr>
            <p:grpSp>
              <p:nvGrpSpPr>
                <p:cNvPr id="129" name="Google Shape;6902;p501">
                  <a:extLst>
                    <a:ext uri="{FF2B5EF4-FFF2-40B4-BE49-F238E27FC236}">
                      <a16:creationId xmlns:a16="http://schemas.microsoft.com/office/drawing/2014/main" id="{CC681B88-727C-47CA-B4C4-772F94B7B765}"/>
                    </a:ext>
                  </a:extLst>
                </p:cNvPr>
                <p:cNvGrpSpPr/>
                <p:nvPr/>
              </p:nvGrpSpPr>
              <p:grpSpPr>
                <a:xfrm rot="16200000">
                  <a:off x="1921542" y="3822621"/>
                  <a:ext cx="70892" cy="62613"/>
                  <a:chOff x="3072344" y="5158257"/>
                  <a:chExt cx="94523" cy="83484"/>
                </a:xfrm>
              </p:grpSpPr>
              <p:sp>
                <p:nvSpPr>
                  <p:cNvPr id="132" name="Google Shape;6903;p501">
                    <a:extLst>
                      <a:ext uri="{FF2B5EF4-FFF2-40B4-BE49-F238E27FC236}">
                        <a16:creationId xmlns:a16="http://schemas.microsoft.com/office/drawing/2014/main" id="{0A006BC9-132A-40E0-BDFD-367572F30445}"/>
                      </a:ext>
                    </a:extLst>
                  </p:cNvPr>
                  <p:cNvSpPr/>
                  <p:nvPr/>
                </p:nvSpPr>
                <p:spPr>
                  <a:xfrm flipH="1">
                    <a:off x="3118534" y="5158257"/>
                    <a:ext cx="48333" cy="83484"/>
                  </a:xfrm>
                  <a:custGeom>
                    <a:avLst/>
                    <a:gdLst/>
                    <a:ahLst/>
                    <a:cxnLst/>
                    <a:rect l="l" t="t" r="r" b="b"/>
                    <a:pathLst>
                      <a:path w="314325" h="542925" extrusionOk="0">
                        <a:moveTo>
                          <a:pt x="303371" y="250031"/>
                        </a:moveTo>
                        <a:lnTo>
                          <a:pt x="72866" y="18574"/>
                        </a:lnTo>
                        <a:cubicBezTo>
                          <a:pt x="57626" y="3334"/>
                          <a:pt x="33814" y="3334"/>
                          <a:pt x="18574" y="18574"/>
                        </a:cubicBezTo>
                        <a:cubicBezTo>
                          <a:pt x="10954" y="26194"/>
                          <a:pt x="7144" y="35719"/>
                          <a:pt x="7144" y="45244"/>
                        </a:cubicBezTo>
                        <a:cubicBezTo>
                          <a:pt x="7144" y="54769"/>
                          <a:pt x="10954" y="64294"/>
                          <a:pt x="18574" y="71914"/>
                        </a:cubicBezTo>
                        <a:lnTo>
                          <a:pt x="223361" y="276701"/>
                        </a:lnTo>
                        <a:lnTo>
                          <a:pt x="19526" y="480536"/>
                        </a:lnTo>
                        <a:cubicBezTo>
                          <a:pt x="11906" y="488156"/>
                          <a:pt x="8096" y="497681"/>
                          <a:pt x="8096" y="507206"/>
                        </a:cubicBezTo>
                        <a:cubicBezTo>
                          <a:pt x="8096" y="516731"/>
                          <a:pt x="11906" y="526256"/>
                          <a:pt x="19526" y="533876"/>
                        </a:cubicBezTo>
                        <a:cubicBezTo>
                          <a:pt x="34766" y="549116"/>
                          <a:pt x="58579" y="549116"/>
                          <a:pt x="73819" y="533876"/>
                        </a:cubicBezTo>
                        <a:lnTo>
                          <a:pt x="304324" y="303371"/>
                        </a:lnTo>
                        <a:cubicBezTo>
                          <a:pt x="318611" y="289084"/>
                          <a:pt x="318611" y="264319"/>
                          <a:pt x="303371" y="250031"/>
                        </a:cubicBezTo>
                        <a:close/>
                      </a:path>
                    </a:pathLst>
                  </a:custGeom>
                  <a:solidFill>
                    <a:srgbClr val="A5A5A5"/>
                  </a:solidFill>
                  <a:ln>
                    <a:noFill/>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sp>
                <p:nvSpPr>
                  <p:cNvPr id="133" name="Google Shape;6904;p501">
                    <a:extLst>
                      <a:ext uri="{FF2B5EF4-FFF2-40B4-BE49-F238E27FC236}">
                        <a16:creationId xmlns:a16="http://schemas.microsoft.com/office/drawing/2014/main" id="{3188DF8D-812C-40B9-931F-CD0B8EF0AC91}"/>
                      </a:ext>
                    </a:extLst>
                  </p:cNvPr>
                  <p:cNvSpPr/>
                  <p:nvPr/>
                </p:nvSpPr>
                <p:spPr>
                  <a:xfrm flipH="1">
                    <a:off x="3072344" y="5158257"/>
                    <a:ext cx="48333" cy="83484"/>
                  </a:xfrm>
                  <a:custGeom>
                    <a:avLst/>
                    <a:gdLst/>
                    <a:ahLst/>
                    <a:cxnLst/>
                    <a:rect l="l" t="t" r="r" b="b"/>
                    <a:pathLst>
                      <a:path w="314325" h="542925" extrusionOk="0">
                        <a:moveTo>
                          <a:pt x="303371" y="250031"/>
                        </a:moveTo>
                        <a:lnTo>
                          <a:pt x="72866" y="18574"/>
                        </a:lnTo>
                        <a:cubicBezTo>
                          <a:pt x="57626" y="3334"/>
                          <a:pt x="33814" y="3334"/>
                          <a:pt x="18574" y="18574"/>
                        </a:cubicBezTo>
                        <a:cubicBezTo>
                          <a:pt x="10954" y="26194"/>
                          <a:pt x="7144" y="35719"/>
                          <a:pt x="7144" y="45244"/>
                        </a:cubicBezTo>
                        <a:cubicBezTo>
                          <a:pt x="7144" y="54769"/>
                          <a:pt x="10954" y="64294"/>
                          <a:pt x="18574" y="71914"/>
                        </a:cubicBezTo>
                        <a:lnTo>
                          <a:pt x="223361" y="276701"/>
                        </a:lnTo>
                        <a:lnTo>
                          <a:pt x="19526" y="480536"/>
                        </a:lnTo>
                        <a:cubicBezTo>
                          <a:pt x="11906" y="488156"/>
                          <a:pt x="8096" y="497681"/>
                          <a:pt x="8096" y="507206"/>
                        </a:cubicBezTo>
                        <a:cubicBezTo>
                          <a:pt x="8096" y="516731"/>
                          <a:pt x="11906" y="526256"/>
                          <a:pt x="19526" y="533876"/>
                        </a:cubicBezTo>
                        <a:cubicBezTo>
                          <a:pt x="34766" y="549116"/>
                          <a:pt x="58579" y="549116"/>
                          <a:pt x="73819" y="533876"/>
                        </a:cubicBezTo>
                        <a:lnTo>
                          <a:pt x="304324" y="303371"/>
                        </a:lnTo>
                        <a:cubicBezTo>
                          <a:pt x="318611" y="289084"/>
                          <a:pt x="318611" y="264319"/>
                          <a:pt x="303371" y="250031"/>
                        </a:cubicBezTo>
                        <a:close/>
                      </a:path>
                    </a:pathLst>
                  </a:custGeom>
                  <a:solidFill>
                    <a:srgbClr val="A5A5A5"/>
                  </a:solidFill>
                  <a:ln>
                    <a:noFill/>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grpSp>
            <p:sp>
              <p:nvSpPr>
                <p:cNvPr id="130" name="Google Shape;6905;p501">
                  <a:extLst>
                    <a:ext uri="{FF2B5EF4-FFF2-40B4-BE49-F238E27FC236}">
                      <a16:creationId xmlns:a16="http://schemas.microsoft.com/office/drawing/2014/main" id="{4F81E4EA-D313-4911-AEC2-85C993CE50F0}"/>
                    </a:ext>
                  </a:extLst>
                </p:cNvPr>
                <p:cNvSpPr/>
                <p:nvPr/>
              </p:nvSpPr>
              <p:spPr>
                <a:xfrm>
                  <a:off x="1864743" y="3836783"/>
                  <a:ext cx="34289" cy="34289"/>
                </a:xfrm>
                <a:prstGeom prst="ellipse">
                  <a:avLst/>
                </a:prstGeom>
                <a:noFill/>
                <a:ln w="9525" cap="flat" cmpd="sng">
                  <a:solidFill>
                    <a:srgbClr val="A5A5A5"/>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cxnSp>
              <p:nvCxnSpPr>
                <p:cNvPr id="131" name="Google Shape;6906;p501">
                  <a:extLst>
                    <a:ext uri="{FF2B5EF4-FFF2-40B4-BE49-F238E27FC236}">
                      <a16:creationId xmlns:a16="http://schemas.microsoft.com/office/drawing/2014/main" id="{0D0FE0C9-6447-4688-B6E3-150A5D7A7391}"/>
                    </a:ext>
                  </a:extLst>
                </p:cNvPr>
                <p:cNvCxnSpPr/>
                <p:nvPr/>
              </p:nvCxnSpPr>
              <p:spPr>
                <a:xfrm flipH="1">
                  <a:off x="1106575" y="3853928"/>
                  <a:ext cx="731520" cy="0"/>
                </a:xfrm>
                <a:prstGeom prst="straightConnector1">
                  <a:avLst/>
                </a:prstGeom>
                <a:noFill/>
                <a:ln w="9525" cap="flat" cmpd="sng">
                  <a:solidFill>
                    <a:srgbClr val="A5A5A5"/>
                  </a:solidFill>
                  <a:prstDash val="dash"/>
                  <a:miter lim="800000"/>
                  <a:headEnd type="none" w="sm" len="sm"/>
                  <a:tailEnd type="none" w="sm" len="sm"/>
                </a:ln>
              </p:spPr>
            </p:cxnSp>
          </p:grpSp>
          <p:sp>
            <p:nvSpPr>
              <p:cNvPr id="126" name="Google Shape;6857;p501">
                <a:extLst>
                  <a:ext uri="{FF2B5EF4-FFF2-40B4-BE49-F238E27FC236}">
                    <a16:creationId xmlns:a16="http://schemas.microsoft.com/office/drawing/2014/main" id="{54041037-E03D-4FBD-99FB-F71818181F9A}"/>
                  </a:ext>
                </a:extLst>
              </p:cNvPr>
              <p:cNvSpPr/>
              <p:nvPr/>
            </p:nvSpPr>
            <p:spPr>
              <a:xfrm flipH="1">
                <a:off x="5680182" y="2904287"/>
                <a:ext cx="120170" cy="120170"/>
              </a:xfrm>
              <a:prstGeom prst="ellipse">
                <a:avLst/>
              </a:prstGeom>
              <a:solidFill>
                <a:sysClr val="window" lastClr="FFFFFF"/>
              </a:solidFill>
              <a:ln w="12700" cap="flat" cmpd="sng">
                <a:solidFill>
                  <a:srgbClr val="E7302E"/>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defTabSz="457200" eaLnBrk="1" fontAlgn="auto" latinLnBrk="0" hangingPunct="1">
                  <a:lnSpc>
                    <a:spcPct val="100000"/>
                  </a:lnSpc>
                  <a:spcBef>
                    <a:spcPts val="0"/>
                  </a:spcBef>
                  <a:spcAft>
                    <a:spcPts val="0"/>
                  </a:spcAft>
                  <a:buClr>
                    <a:srgbClr val="FFFFFF"/>
                  </a:buClr>
                  <a:buSzPts val="1400"/>
                  <a:buFontTx/>
                  <a:buNone/>
                  <a:tabLst/>
                  <a:defRPr/>
                </a:pPr>
                <a:endParaRPr kumimoji="0" sz="1600" b="0" i="0" u="none" strike="noStrike" kern="0" cap="none" spc="0" normalizeH="0" baseline="0" noProof="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grpSp>
            <p:nvGrpSpPr>
              <p:cNvPr id="119" name="Group 118">
                <a:extLst>
                  <a:ext uri="{FF2B5EF4-FFF2-40B4-BE49-F238E27FC236}">
                    <a16:creationId xmlns:a16="http://schemas.microsoft.com/office/drawing/2014/main" id="{F91CDE2E-8FD4-44C7-B534-A5FE570FD9EE}"/>
                  </a:ext>
                </a:extLst>
              </p:cNvPr>
              <p:cNvGrpSpPr/>
              <p:nvPr/>
            </p:nvGrpSpPr>
            <p:grpSpPr>
              <a:xfrm>
                <a:off x="4225379" y="2915890"/>
                <a:ext cx="1206032" cy="96967"/>
                <a:chOff x="1106575" y="3818482"/>
                <a:chExt cx="881719" cy="70892"/>
              </a:xfrm>
            </p:grpSpPr>
            <p:grpSp>
              <p:nvGrpSpPr>
                <p:cNvPr id="120" name="Google Shape;6902;p501">
                  <a:extLst>
                    <a:ext uri="{FF2B5EF4-FFF2-40B4-BE49-F238E27FC236}">
                      <a16:creationId xmlns:a16="http://schemas.microsoft.com/office/drawing/2014/main" id="{BA2F860E-C186-4321-AA59-869A0DFFA72B}"/>
                    </a:ext>
                  </a:extLst>
                </p:cNvPr>
                <p:cNvGrpSpPr/>
                <p:nvPr/>
              </p:nvGrpSpPr>
              <p:grpSpPr>
                <a:xfrm rot="16200000">
                  <a:off x="1921542" y="3822621"/>
                  <a:ext cx="70892" cy="62613"/>
                  <a:chOff x="3072344" y="5158257"/>
                  <a:chExt cx="94523" cy="83484"/>
                </a:xfrm>
              </p:grpSpPr>
              <p:sp>
                <p:nvSpPr>
                  <p:cNvPr id="123" name="Google Shape;6903;p501">
                    <a:extLst>
                      <a:ext uri="{FF2B5EF4-FFF2-40B4-BE49-F238E27FC236}">
                        <a16:creationId xmlns:a16="http://schemas.microsoft.com/office/drawing/2014/main" id="{E12E6B7E-4184-4508-B0E3-AB30EC91E974}"/>
                      </a:ext>
                    </a:extLst>
                  </p:cNvPr>
                  <p:cNvSpPr/>
                  <p:nvPr/>
                </p:nvSpPr>
                <p:spPr>
                  <a:xfrm flipH="1">
                    <a:off x="3118534" y="5158257"/>
                    <a:ext cx="48333" cy="83484"/>
                  </a:xfrm>
                  <a:custGeom>
                    <a:avLst/>
                    <a:gdLst/>
                    <a:ahLst/>
                    <a:cxnLst/>
                    <a:rect l="l" t="t" r="r" b="b"/>
                    <a:pathLst>
                      <a:path w="314325" h="542925" extrusionOk="0">
                        <a:moveTo>
                          <a:pt x="303371" y="250031"/>
                        </a:moveTo>
                        <a:lnTo>
                          <a:pt x="72866" y="18574"/>
                        </a:lnTo>
                        <a:cubicBezTo>
                          <a:pt x="57626" y="3334"/>
                          <a:pt x="33814" y="3334"/>
                          <a:pt x="18574" y="18574"/>
                        </a:cubicBezTo>
                        <a:cubicBezTo>
                          <a:pt x="10954" y="26194"/>
                          <a:pt x="7144" y="35719"/>
                          <a:pt x="7144" y="45244"/>
                        </a:cubicBezTo>
                        <a:cubicBezTo>
                          <a:pt x="7144" y="54769"/>
                          <a:pt x="10954" y="64294"/>
                          <a:pt x="18574" y="71914"/>
                        </a:cubicBezTo>
                        <a:lnTo>
                          <a:pt x="223361" y="276701"/>
                        </a:lnTo>
                        <a:lnTo>
                          <a:pt x="19526" y="480536"/>
                        </a:lnTo>
                        <a:cubicBezTo>
                          <a:pt x="11906" y="488156"/>
                          <a:pt x="8096" y="497681"/>
                          <a:pt x="8096" y="507206"/>
                        </a:cubicBezTo>
                        <a:cubicBezTo>
                          <a:pt x="8096" y="516731"/>
                          <a:pt x="11906" y="526256"/>
                          <a:pt x="19526" y="533876"/>
                        </a:cubicBezTo>
                        <a:cubicBezTo>
                          <a:pt x="34766" y="549116"/>
                          <a:pt x="58579" y="549116"/>
                          <a:pt x="73819" y="533876"/>
                        </a:cubicBezTo>
                        <a:lnTo>
                          <a:pt x="304324" y="303371"/>
                        </a:lnTo>
                        <a:cubicBezTo>
                          <a:pt x="318611" y="289084"/>
                          <a:pt x="318611" y="264319"/>
                          <a:pt x="303371" y="250031"/>
                        </a:cubicBezTo>
                        <a:close/>
                      </a:path>
                    </a:pathLst>
                  </a:custGeom>
                  <a:solidFill>
                    <a:srgbClr val="A5A5A5"/>
                  </a:solidFill>
                  <a:ln>
                    <a:noFill/>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sp>
                <p:nvSpPr>
                  <p:cNvPr id="124" name="Google Shape;6904;p501">
                    <a:extLst>
                      <a:ext uri="{FF2B5EF4-FFF2-40B4-BE49-F238E27FC236}">
                        <a16:creationId xmlns:a16="http://schemas.microsoft.com/office/drawing/2014/main" id="{2C56298D-222B-4B89-A51A-E4389F6EEC9F}"/>
                      </a:ext>
                    </a:extLst>
                  </p:cNvPr>
                  <p:cNvSpPr/>
                  <p:nvPr/>
                </p:nvSpPr>
                <p:spPr>
                  <a:xfrm flipH="1">
                    <a:off x="3072344" y="5158257"/>
                    <a:ext cx="48333" cy="83484"/>
                  </a:xfrm>
                  <a:custGeom>
                    <a:avLst/>
                    <a:gdLst/>
                    <a:ahLst/>
                    <a:cxnLst/>
                    <a:rect l="l" t="t" r="r" b="b"/>
                    <a:pathLst>
                      <a:path w="314325" h="542925" extrusionOk="0">
                        <a:moveTo>
                          <a:pt x="303371" y="250031"/>
                        </a:moveTo>
                        <a:lnTo>
                          <a:pt x="72866" y="18574"/>
                        </a:lnTo>
                        <a:cubicBezTo>
                          <a:pt x="57626" y="3334"/>
                          <a:pt x="33814" y="3334"/>
                          <a:pt x="18574" y="18574"/>
                        </a:cubicBezTo>
                        <a:cubicBezTo>
                          <a:pt x="10954" y="26194"/>
                          <a:pt x="7144" y="35719"/>
                          <a:pt x="7144" y="45244"/>
                        </a:cubicBezTo>
                        <a:cubicBezTo>
                          <a:pt x="7144" y="54769"/>
                          <a:pt x="10954" y="64294"/>
                          <a:pt x="18574" y="71914"/>
                        </a:cubicBezTo>
                        <a:lnTo>
                          <a:pt x="223361" y="276701"/>
                        </a:lnTo>
                        <a:lnTo>
                          <a:pt x="19526" y="480536"/>
                        </a:lnTo>
                        <a:cubicBezTo>
                          <a:pt x="11906" y="488156"/>
                          <a:pt x="8096" y="497681"/>
                          <a:pt x="8096" y="507206"/>
                        </a:cubicBezTo>
                        <a:cubicBezTo>
                          <a:pt x="8096" y="516731"/>
                          <a:pt x="11906" y="526256"/>
                          <a:pt x="19526" y="533876"/>
                        </a:cubicBezTo>
                        <a:cubicBezTo>
                          <a:pt x="34766" y="549116"/>
                          <a:pt x="58579" y="549116"/>
                          <a:pt x="73819" y="533876"/>
                        </a:cubicBezTo>
                        <a:lnTo>
                          <a:pt x="304324" y="303371"/>
                        </a:lnTo>
                        <a:cubicBezTo>
                          <a:pt x="318611" y="289084"/>
                          <a:pt x="318611" y="264319"/>
                          <a:pt x="303371" y="250031"/>
                        </a:cubicBezTo>
                        <a:close/>
                      </a:path>
                    </a:pathLst>
                  </a:custGeom>
                  <a:solidFill>
                    <a:srgbClr val="A5A5A5"/>
                  </a:solidFill>
                  <a:ln>
                    <a:noFill/>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grpSp>
            <p:sp>
              <p:nvSpPr>
                <p:cNvPr id="121" name="Google Shape;6905;p501">
                  <a:extLst>
                    <a:ext uri="{FF2B5EF4-FFF2-40B4-BE49-F238E27FC236}">
                      <a16:creationId xmlns:a16="http://schemas.microsoft.com/office/drawing/2014/main" id="{3B9011EE-4B92-40EC-AE69-A39FAEB5DEEF}"/>
                    </a:ext>
                  </a:extLst>
                </p:cNvPr>
                <p:cNvSpPr/>
                <p:nvPr/>
              </p:nvSpPr>
              <p:spPr>
                <a:xfrm>
                  <a:off x="1864743" y="3836783"/>
                  <a:ext cx="34289" cy="34289"/>
                </a:xfrm>
                <a:prstGeom prst="ellipse">
                  <a:avLst/>
                </a:prstGeom>
                <a:noFill/>
                <a:ln w="9525" cap="flat" cmpd="sng">
                  <a:solidFill>
                    <a:srgbClr val="A5A5A5"/>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cxnSp>
              <p:nvCxnSpPr>
                <p:cNvPr id="122" name="Google Shape;6906;p501">
                  <a:extLst>
                    <a:ext uri="{FF2B5EF4-FFF2-40B4-BE49-F238E27FC236}">
                      <a16:creationId xmlns:a16="http://schemas.microsoft.com/office/drawing/2014/main" id="{DD245EAC-AFB0-4320-A08D-25114CBA378F}"/>
                    </a:ext>
                  </a:extLst>
                </p:cNvPr>
                <p:cNvCxnSpPr/>
                <p:nvPr/>
              </p:nvCxnSpPr>
              <p:spPr>
                <a:xfrm flipH="1">
                  <a:off x="1106575" y="3853928"/>
                  <a:ext cx="731520" cy="0"/>
                </a:xfrm>
                <a:prstGeom prst="straightConnector1">
                  <a:avLst/>
                </a:prstGeom>
                <a:noFill/>
                <a:ln w="9525" cap="flat" cmpd="sng">
                  <a:solidFill>
                    <a:srgbClr val="A5A5A5"/>
                  </a:solidFill>
                  <a:prstDash val="dash"/>
                  <a:miter lim="800000"/>
                  <a:headEnd type="none" w="sm" len="sm"/>
                  <a:tailEnd type="none" w="sm" len="sm"/>
                </a:ln>
              </p:spPr>
            </p:cxnSp>
          </p:grpSp>
          <p:sp>
            <p:nvSpPr>
              <p:cNvPr id="117" name="Google Shape;6857;p501">
                <a:extLst>
                  <a:ext uri="{FF2B5EF4-FFF2-40B4-BE49-F238E27FC236}">
                    <a16:creationId xmlns:a16="http://schemas.microsoft.com/office/drawing/2014/main" id="{3E3CD763-7FDD-43AE-A496-C63E38BDB6F0}"/>
                  </a:ext>
                </a:extLst>
              </p:cNvPr>
              <p:cNvSpPr/>
              <p:nvPr/>
            </p:nvSpPr>
            <p:spPr>
              <a:xfrm flipH="1">
                <a:off x="4103720" y="2904287"/>
                <a:ext cx="120170" cy="120170"/>
              </a:xfrm>
              <a:prstGeom prst="ellipse">
                <a:avLst/>
              </a:prstGeom>
              <a:solidFill>
                <a:sysClr val="window" lastClr="FFFFFF"/>
              </a:solidFill>
              <a:ln w="12700" cap="flat" cmpd="sng">
                <a:solidFill>
                  <a:srgbClr val="D30B5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defTabSz="457200" eaLnBrk="1" fontAlgn="auto" latinLnBrk="0" hangingPunct="1">
                  <a:lnSpc>
                    <a:spcPct val="100000"/>
                  </a:lnSpc>
                  <a:spcBef>
                    <a:spcPts val="0"/>
                  </a:spcBef>
                  <a:spcAft>
                    <a:spcPts val="0"/>
                  </a:spcAft>
                  <a:buClr>
                    <a:srgbClr val="FFFFFF"/>
                  </a:buClr>
                  <a:buSzPts val="1400"/>
                  <a:buFontTx/>
                  <a:buNone/>
                  <a:tabLst/>
                  <a:defRPr/>
                </a:pPr>
                <a:endParaRPr kumimoji="0" sz="1600" b="0" i="0" u="none" strike="noStrike" kern="0" cap="none" spc="0" normalizeH="0" baseline="0" noProof="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grpSp>
            <p:nvGrpSpPr>
              <p:cNvPr id="110" name="Group 109">
                <a:extLst>
                  <a:ext uri="{FF2B5EF4-FFF2-40B4-BE49-F238E27FC236}">
                    <a16:creationId xmlns:a16="http://schemas.microsoft.com/office/drawing/2014/main" id="{F4A90C8F-BB42-440B-8C01-E81178FDC2B0}"/>
                  </a:ext>
                </a:extLst>
              </p:cNvPr>
              <p:cNvGrpSpPr/>
              <p:nvPr/>
            </p:nvGrpSpPr>
            <p:grpSpPr>
              <a:xfrm>
                <a:off x="2652737" y="2915890"/>
                <a:ext cx="1206032" cy="96967"/>
                <a:chOff x="1106575" y="3818482"/>
                <a:chExt cx="881719" cy="70892"/>
              </a:xfrm>
            </p:grpSpPr>
            <p:grpSp>
              <p:nvGrpSpPr>
                <p:cNvPr id="111" name="Google Shape;6902;p501">
                  <a:extLst>
                    <a:ext uri="{FF2B5EF4-FFF2-40B4-BE49-F238E27FC236}">
                      <a16:creationId xmlns:a16="http://schemas.microsoft.com/office/drawing/2014/main" id="{A12D1056-8F15-41BB-8F3E-23EB1E78F261}"/>
                    </a:ext>
                  </a:extLst>
                </p:cNvPr>
                <p:cNvGrpSpPr/>
                <p:nvPr/>
              </p:nvGrpSpPr>
              <p:grpSpPr>
                <a:xfrm rot="16200000">
                  <a:off x="1921542" y="3822621"/>
                  <a:ext cx="70892" cy="62613"/>
                  <a:chOff x="3072344" y="5158257"/>
                  <a:chExt cx="94523" cy="83484"/>
                </a:xfrm>
              </p:grpSpPr>
              <p:sp>
                <p:nvSpPr>
                  <p:cNvPr id="114" name="Google Shape;6903;p501">
                    <a:extLst>
                      <a:ext uri="{FF2B5EF4-FFF2-40B4-BE49-F238E27FC236}">
                        <a16:creationId xmlns:a16="http://schemas.microsoft.com/office/drawing/2014/main" id="{003E3517-39FA-4F8B-B707-677C8D99D9E9}"/>
                      </a:ext>
                    </a:extLst>
                  </p:cNvPr>
                  <p:cNvSpPr/>
                  <p:nvPr/>
                </p:nvSpPr>
                <p:spPr>
                  <a:xfrm flipH="1">
                    <a:off x="3118534" y="5158257"/>
                    <a:ext cx="48333" cy="83484"/>
                  </a:xfrm>
                  <a:custGeom>
                    <a:avLst/>
                    <a:gdLst/>
                    <a:ahLst/>
                    <a:cxnLst/>
                    <a:rect l="l" t="t" r="r" b="b"/>
                    <a:pathLst>
                      <a:path w="314325" h="542925" extrusionOk="0">
                        <a:moveTo>
                          <a:pt x="303371" y="250031"/>
                        </a:moveTo>
                        <a:lnTo>
                          <a:pt x="72866" y="18574"/>
                        </a:lnTo>
                        <a:cubicBezTo>
                          <a:pt x="57626" y="3334"/>
                          <a:pt x="33814" y="3334"/>
                          <a:pt x="18574" y="18574"/>
                        </a:cubicBezTo>
                        <a:cubicBezTo>
                          <a:pt x="10954" y="26194"/>
                          <a:pt x="7144" y="35719"/>
                          <a:pt x="7144" y="45244"/>
                        </a:cubicBezTo>
                        <a:cubicBezTo>
                          <a:pt x="7144" y="54769"/>
                          <a:pt x="10954" y="64294"/>
                          <a:pt x="18574" y="71914"/>
                        </a:cubicBezTo>
                        <a:lnTo>
                          <a:pt x="223361" y="276701"/>
                        </a:lnTo>
                        <a:lnTo>
                          <a:pt x="19526" y="480536"/>
                        </a:lnTo>
                        <a:cubicBezTo>
                          <a:pt x="11906" y="488156"/>
                          <a:pt x="8096" y="497681"/>
                          <a:pt x="8096" y="507206"/>
                        </a:cubicBezTo>
                        <a:cubicBezTo>
                          <a:pt x="8096" y="516731"/>
                          <a:pt x="11906" y="526256"/>
                          <a:pt x="19526" y="533876"/>
                        </a:cubicBezTo>
                        <a:cubicBezTo>
                          <a:pt x="34766" y="549116"/>
                          <a:pt x="58579" y="549116"/>
                          <a:pt x="73819" y="533876"/>
                        </a:cubicBezTo>
                        <a:lnTo>
                          <a:pt x="304324" y="303371"/>
                        </a:lnTo>
                        <a:cubicBezTo>
                          <a:pt x="318611" y="289084"/>
                          <a:pt x="318611" y="264319"/>
                          <a:pt x="303371" y="250031"/>
                        </a:cubicBezTo>
                        <a:close/>
                      </a:path>
                    </a:pathLst>
                  </a:custGeom>
                  <a:solidFill>
                    <a:srgbClr val="A5A5A5"/>
                  </a:solidFill>
                  <a:ln>
                    <a:noFill/>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sp>
                <p:nvSpPr>
                  <p:cNvPr id="115" name="Google Shape;6904;p501">
                    <a:extLst>
                      <a:ext uri="{FF2B5EF4-FFF2-40B4-BE49-F238E27FC236}">
                        <a16:creationId xmlns:a16="http://schemas.microsoft.com/office/drawing/2014/main" id="{270E2F95-4963-447A-82AE-FC1A029CC0C8}"/>
                      </a:ext>
                    </a:extLst>
                  </p:cNvPr>
                  <p:cNvSpPr/>
                  <p:nvPr/>
                </p:nvSpPr>
                <p:spPr>
                  <a:xfrm flipH="1">
                    <a:off x="3072344" y="5158257"/>
                    <a:ext cx="48333" cy="83484"/>
                  </a:xfrm>
                  <a:custGeom>
                    <a:avLst/>
                    <a:gdLst/>
                    <a:ahLst/>
                    <a:cxnLst/>
                    <a:rect l="l" t="t" r="r" b="b"/>
                    <a:pathLst>
                      <a:path w="314325" h="542925" extrusionOk="0">
                        <a:moveTo>
                          <a:pt x="303371" y="250031"/>
                        </a:moveTo>
                        <a:lnTo>
                          <a:pt x="72866" y="18574"/>
                        </a:lnTo>
                        <a:cubicBezTo>
                          <a:pt x="57626" y="3334"/>
                          <a:pt x="33814" y="3334"/>
                          <a:pt x="18574" y="18574"/>
                        </a:cubicBezTo>
                        <a:cubicBezTo>
                          <a:pt x="10954" y="26194"/>
                          <a:pt x="7144" y="35719"/>
                          <a:pt x="7144" y="45244"/>
                        </a:cubicBezTo>
                        <a:cubicBezTo>
                          <a:pt x="7144" y="54769"/>
                          <a:pt x="10954" y="64294"/>
                          <a:pt x="18574" y="71914"/>
                        </a:cubicBezTo>
                        <a:lnTo>
                          <a:pt x="223361" y="276701"/>
                        </a:lnTo>
                        <a:lnTo>
                          <a:pt x="19526" y="480536"/>
                        </a:lnTo>
                        <a:cubicBezTo>
                          <a:pt x="11906" y="488156"/>
                          <a:pt x="8096" y="497681"/>
                          <a:pt x="8096" y="507206"/>
                        </a:cubicBezTo>
                        <a:cubicBezTo>
                          <a:pt x="8096" y="516731"/>
                          <a:pt x="11906" y="526256"/>
                          <a:pt x="19526" y="533876"/>
                        </a:cubicBezTo>
                        <a:cubicBezTo>
                          <a:pt x="34766" y="549116"/>
                          <a:pt x="58579" y="549116"/>
                          <a:pt x="73819" y="533876"/>
                        </a:cubicBezTo>
                        <a:lnTo>
                          <a:pt x="304324" y="303371"/>
                        </a:lnTo>
                        <a:cubicBezTo>
                          <a:pt x="318611" y="289084"/>
                          <a:pt x="318611" y="264319"/>
                          <a:pt x="303371" y="250031"/>
                        </a:cubicBezTo>
                        <a:close/>
                      </a:path>
                    </a:pathLst>
                  </a:custGeom>
                  <a:solidFill>
                    <a:srgbClr val="A5A5A5"/>
                  </a:solidFill>
                  <a:ln>
                    <a:noFill/>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grpSp>
            <p:sp>
              <p:nvSpPr>
                <p:cNvPr id="112" name="Google Shape;6905;p501">
                  <a:extLst>
                    <a:ext uri="{FF2B5EF4-FFF2-40B4-BE49-F238E27FC236}">
                      <a16:creationId xmlns:a16="http://schemas.microsoft.com/office/drawing/2014/main" id="{A1EF6100-C550-4D6C-BB32-805BAA1B8A36}"/>
                    </a:ext>
                  </a:extLst>
                </p:cNvPr>
                <p:cNvSpPr/>
                <p:nvPr/>
              </p:nvSpPr>
              <p:spPr>
                <a:xfrm>
                  <a:off x="1864743" y="3836783"/>
                  <a:ext cx="34289" cy="34289"/>
                </a:xfrm>
                <a:prstGeom prst="ellipse">
                  <a:avLst/>
                </a:prstGeom>
                <a:noFill/>
                <a:ln w="9525" cap="flat" cmpd="sng">
                  <a:solidFill>
                    <a:srgbClr val="A5A5A5"/>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defTabSz="457200" eaLnBrk="1" fontAlgn="auto" latinLnBrk="0" hangingPunct="1">
                    <a:lnSpc>
                      <a:spcPct val="100000"/>
                    </a:lnSpc>
                    <a:spcBef>
                      <a:spcPts val="0"/>
                    </a:spcBef>
                    <a:spcAft>
                      <a:spcPts val="0"/>
                    </a:spcAft>
                    <a:buClr>
                      <a:srgbClr val="000000"/>
                    </a:buClr>
                    <a:buSzPts val="1400"/>
                    <a:buFontTx/>
                    <a:buNone/>
                    <a:tabLst/>
                    <a:defRPr/>
                  </a:pPr>
                  <a:endParaRPr kumimoji="0" sz="1600" b="0" i="0" u="none" strike="noStrike" kern="0" cap="none" spc="0" normalizeH="0" baseline="0" noProof="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cxnSp>
              <p:nvCxnSpPr>
                <p:cNvPr id="113" name="Google Shape;6906;p501">
                  <a:extLst>
                    <a:ext uri="{FF2B5EF4-FFF2-40B4-BE49-F238E27FC236}">
                      <a16:creationId xmlns:a16="http://schemas.microsoft.com/office/drawing/2014/main" id="{A95AA3EE-859E-4CF4-8108-A4BE593155AE}"/>
                    </a:ext>
                  </a:extLst>
                </p:cNvPr>
                <p:cNvCxnSpPr/>
                <p:nvPr/>
              </p:nvCxnSpPr>
              <p:spPr>
                <a:xfrm flipH="1">
                  <a:off x="1106575" y="3853928"/>
                  <a:ext cx="731520" cy="0"/>
                </a:xfrm>
                <a:prstGeom prst="straightConnector1">
                  <a:avLst/>
                </a:prstGeom>
                <a:noFill/>
                <a:ln w="9525" cap="flat" cmpd="sng">
                  <a:solidFill>
                    <a:srgbClr val="A5A5A5"/>
                  </a:solidFill>
                  <a:prstDash val="dash"/>
                  <a:miter lim="800000"/>
                  <a:headEnd type="none" w="sm" len="sm"/>
                  <a:tailEnd type="none" w="sm" len="sm"/>
                </a:ln>
              </p:spPr>
            </p:cxnSp>
          </p:grpSp>
          <p:sp>
            <p:nvSpPr>
              <p:cNvPr id="108" name="Google Shape;6857;p501">
                <a:extLst>
                  <a:ext uri="{FF2B5EF4-FFF2-40B4-BE49-F238E27FC236}">
                    <a16:creationId xmlns:a16="http://schemas.microsoft.com/office/drawing/2014/main" id="{20E55E04-B258-4D64-A07F-9EEF4021BAD3}"/>
                  </a:ext>
                </a:extLst>
              </p:cNvPr>
              <p:cNvSpPr/>
              <p:nvPr/>
            </p:nvSpPr>
            <p:spPr>
              <a:xfrm flipH="1">
                <a:off x="2531078" y="2904287"/>
                <a:ext cx="120170" cy="120170"/>
              </a:xfrm>
              <a:prstGeom prst="ellipse">
                <a:avLst/>
              </a:prstGeom>
              <a:solidFill>
                <a:sysClr val="window" lastClr="FFFFFF"/>
              </a:solidFill>
              <a:ln w="12700" cap="flat" cmpd="sng">
                <a:solidFill>
                  <a:srgbClr val="372B8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defTabSz="457200" eaLnBrk="1" fontAlgn="auto" latinLnBrk="0" hangingPunct="1">
                  <a:lnSpc>
                    <a:spcPct val="100000"/>
                  </a:lnSpc>
                  <a:spcBef>
                    <a:spcPts val="0"/>
                  </a:spcBef>
                  <a:spcAft>
                    <a:spcPts val="0"/>
                  </a:spcAft>
                  <a:buClr>
                    <a:srgbClr val="FFFFFF"/>
                  </a:buClr>
                  <a:buSzPts val="1400"/>
                  <a:buFontTx/>
                  <a:buNone/>
                  <a:tabLst/>
                  <a:defRPr/>
                </a:pPr>
                <a:endParaRPr kumimoji="0" sz="1600" b="0" i="0" u="none" strike="noStrike" kern="0" cap="none" spc="0" normalizeH="0" baseline="0" noProof="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grpSp>
        <p:sp>
          <p:nvSpPr>
            <p:cNvPr id="91" name="TextBox 90">
              <a:extLst>
                <a:ext uri="{FF2B5EF4-FFF2-40B4-BE49-F238E27FC236}">
                  <a16:creationId xmlns:a16="http://schemas.microsoft.com/office/drawing/2014/main" id="{F1D1D3FA-ADD9-47E0-8446-741B5D924491}"/>
                </a:ext>
              </a:extLst>
            </p:cNvPr>
            <p:cNvSpPr txBox="1"/>
            <p:nvPr/>
          </p:nvSpPr>
          <p:spPr>
            <a:xfrm>
              <a:off x="8846659" y="3381464"/>
              <a:ext cx="1674572" cy="1200329"/>
            </a:xfrm>
            <a:prstGeom prst="rect">
              <a:avLst/>
            </a:prstGeom>
            <a:noFill/>
          </p:spPr>
          <p:txBody>
            <a:bodyPr wrap="square" anchor="t">
              <a:spAutoFit/>
            </a:bodyPr>
            <a:lstStyle/>
            <a:p>
              <a:pPr marR="0" lvl="0" defTabSz="457200" eaLnBrk="1" fontAlgn="auto" latinLnBrk="0" hangingPunct="1">
                <a:lnSpc>
                  <a:spcPct val="100000"/>
                </a:lnSpc>
                <a:spcBef>
                  <a:spcPts val="0"/>
                </a:spcBef>
                <a:spcAft>
                  <a:spcPts val="0"/>
                </a:spcAft>
                <a:buClrTx/>
                <a:buSzTx/>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The modelling part of the project</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Random Forest Classifier</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Naïve Bayes Classifier</a:t>
              </a:r>
            </a:p>
          </p:txBody>
        </p:sp>
        <p:sp>
          <p:nvSpPr>
            <p:cNvPr id="92" name="TextBox 91">
              <a:extLst>
                <a:ext uri="{FF2B5EF4-FFF2-40B4-BE49-F238E27FC236}">
                  <a16:creationId xmlns:a16="http://schemas.microsoft.com/office/drawing/2014/main" id="{DC204AA1-7FE7-4384-87BA-9C59D52894E5}"/>
                </a:ext>
              </a:extLst>
            </p:cNvPr>
            <p:cNvSpPr txBox="1"/>
            <p:nvPr/>
          </p:nvSpPr>
          <p:spPr>
            <a:xfrm>
              <a:off x="8921307" y="2583926"/>
              <a:ext cx="1762242" cy="523220"/>
            </a:xfrm>
            <a:prstGeom prst="rect">
              <a:avLst/>
            </a:prstGeom>
            <a:noFill/>
          </p:spPr>
          <p:txBody>
            <a:bodyPr wrap="square" anchor="ctr">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ML classifiers training</a:t>
              </a:r>
            </a:p>
          </p:txBody>
        </p:sp>
        <p:sp>
          <p:nvSpPr>
            <p:cNvPr id="89" name="TextBox 88">
              <a:extLst>
                <a:ext uri="{FF2B5EF4-FFF2-40B4-BE49-F238E27FC236}">
                  <a16:creationId xmlns:a16="http://schemas.microsoft.com/office/drawing/2014/main" id="{06A0705F-CE71-44FA-9240-C7CCBA1ECE1D}"/>
                </a:ext>
              </a:extLst>
            </p:cNvPr>
            <p:cNvSpPr txBox="1"/>
            <p:nvPr/>
          </p:nvSpPr>
          <p:spPr>
            <a:xfrm>
              <a:off x="7308133" y="3381464"/>
              <a:ext cx="1674572" cy="3600986"/>
            </a:xfrm>
            <a:prstGeom prst="rect">
              <a:avLst/>
            </a:prstGeom>
            <a:noFill/>
          </p:spPr>
          <p:txBody>
            <a:bodyPr wrap="square" anchor="t">
              <a:spAutoFit/>
            </a:bodyPr>
            <a:lstStyle/>
            <a:p>
              <a:pPr marL="182880" marR="0" lvl="0" indent="-182880" defTabSz="45720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Splitting the training dataset into random, equal-length example sets, i.e., 70% training set and 30% test set. For each set, a text classifier is trained with the remaining samples. </a:t>
              </a:r>
            </a:p>
            <a:p>
              <a:pPr marL="182880" marR="0" lvl="0" indent="-182880" defTabSz="45720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When a prediction was right (true positives and true negatives) and when it made a mistake (false positives, false negatives).</a:t>
              </a:r>
            </a:p>
          </p:txBody>
        </p:sp>
        <p:sp>
          <p:nvSpPr>
            <p:cNvPr id="90" name="TextBox 89">
              <a:extLst>
                <a:ext uri="{FF2B5EF4-FFF2-40B4-BE49-F238E27FC236}">
                  <a16:creationId xmlns:a16="http://schemas.microsoft.com/office/drawing/2014/main" id="{C0005F29-D8FE-4483-8A90-CF41C70FD15A}"/>
                </a:ext>
              </a:extLst>
            </p:cNvPr>
            <p:cNvSpPr txBox="1"/>
            <p:nvPr/>
          </p:nvSpPr>
          <p:spPr>
            <a:xfrm>
              <a:off x="7334890" y="2476204"/>
              <a:ext cx="1393472" cy="738664"/>
            </a:xfrm>
            <a:prstGeom prst="rect">
              <a:avLst/>
            </a:prstGeom>
            <a:noFill/>
          </p:spPr>
          <p:txBody>
            <a:bodyPr wrap="square" anchor="ctr">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Data splitting into train &amp; test data set</a:t>
              </a:r>
            </a:p>
          </p:txBody>
        </p:sp>
        <p:sp>
          <p:nvSpPr>
            <p:cNvPr id="87" name="TextBox 86">
              <a:extLst>
                <a:ext uri="{FF2B5EF4-FFF2-40B4-BE49-F238E27FC236}">
                  <a16:creationId xmlns:a16="http://schemas.microsoft.com/office/drawing/2014/main" id="{133B6DC9-FB0A-4BCE-826C-7BF628A3D99E}"/>
                </a:ext>
              </a:extLst>
            </p:cNvPr>
            <p:cNvSpPr txBox="1"/>
            <p:nvPr/>
          </p:nvSpPr>
          <p:spPr>
            <a:xfrm>
              <a:off x="5726837" y="3381464"/>
              <a:ext cx="1703914" cy="3046988"/>
            </a:xfrm>
            <a:prstGeom prst="rect">
              <a:avLst/>
            </a:prstGeom>
            <a:noFill/>
          </p:spPr>
          <p:txBody>
            <a:bodyPr wrap="square" anchor="t">
              <a:spAutoFit/>
            </a:bodyPr>
            <a:lstStyle/>
            <a:p>
              <a:pPr marR="0" lvl="0" defTabSz="457200" eaLnBrk="1" fontAlgn="auto" latinLnBrk="0" hangingPunct="1">
                <a:lnSpc>
                  <a:spcPct val="100000"/>
                </a:lnSpc>
                <a:spcBef>
                  <a:spcPts val="0"/>
                </a:spcBef>
                <a:spcAft>
                  <a:spcPts val="0"/>
                </a:spcAft>
                <a:buClrTx/>
                <a:buSzTx/>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Converting makeup/travel into binary labels</a:t>
              </a:r>
            </a:p>
            <a:p>
              <a:pPr marL="182880" marR="0" lvl="0" indent="-182880" defTabSz="45720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0 stand for travel</a:t>
              </a:r>
            </a:p>
            <a:p>
              <a:pPr marL="182880" marR="0" lvl="0" indent="-182880" defTabSz="45720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1 stand for makeup</a:t>
              </a:r>
              <a:endParaRPr lang="en-US" sz="1200" kern="0" dirty="0">
                <a:solidFill>
                  <a:prstClr val="black">
                    <a:lumMod val="75000"/>
                    <a:lumOff val="25000"/>
                  </a:prstClr>
                </a:solidFill>
                <a:latin typeface="Arial" panose="020B0604020202020204" pitchFamily="34" charset="0"/>
                <a:cs typeface="Arial" panose="020B0604020202020204" pitchFamily="34" charset="0"/>
              </a:endParaRPr>
            </a:p>
            <a:p>
              <a:pPr marR="0" lvl="0" defTabSz="457200" eaLnBrk="1" fontAlgn="auto" latinLnBrk="0" hangingPunct="1">
                <a:lnSpc>
                  <a:spcPct val="100000"/>
                </a:lnSpc>
                <a:spcBef>
                  <a:spcPts val="0"/>
                </a:spcBef>
                <a:spcAft>
                  <a:spcPts val="0"/>
                </a:spcAft>
                <a:buClrTx/>
                <a:buSzTx/>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Value count to ensure there is no data imbalance. As we can see, the subreddits have slightly a gap of 430 rows. Hence we are going to rebalance the data by </a:t>
              </a:r>
              <a:r>
                <a:rPr kumimoji="0" lang="en-US" sz="1200" b="0" i="0" u="none" strike="noStrike" kern="0" cap="none" spc="0" normalizeH="0" baseline="0" noProof="0" dirty="0" err="1">
                  <a:ln>
                    <a:noFill/>
                  </a:ln>
                  <a:solidFill>
                    <a:prstClr val="black">
                      <a:lumMod val="75000"/>
                      <a:lumOff val="25000"/>
                    </a:prstClr>
                  </a:solidFill>
                  <a:effectLst/>
                  <a:uLnTx/>
                  <a:uFillTx/>
                  <a:latin typeface="Arial" panose="020B0604020202020204" pitchFamily="34" charset="0"/>
                  <a:cs typeface="Arial" panose="020B0604020202020204" pitchFamily="34" charset="0"/>
                </a:rPr>
                <a:t>undersampling</a:t>
              </a: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the most dominated subreddit.</a:t>
              </a:r>
            </a:p>
          </p:txBody>
        </p:sp>
        <p:sp>
          <p:nvSpPr>
            <p:cNvPr id="88" name="TextBox 87">
              <a:extLst>
                <a:ext uri="{FF2B5EF4-FFF2-40B4-BE49-F238E27FC236}">
                  <a16:creationId xmlns:a16="http://schemas.microsoft.com/office/drawing/2014/main" id="{450992BB-21AB-4E9B-A3F6-A5E75BFBABF9}"/>
                </a:ext>
              </a:extLst>
            </p:cNvPr>
            <p:cNvSpPr txBox="1"/>
            <p:nvPr/>
          </p:nvSpPr>
          <p:spPr>
            <a:xfrm>
              <a:off x="5727639" y="2476204"/>
              <a:ext cx="1460961" cy="738664"/>
            </a:xfrm>
            <a:prstGeom prst="rect">
              <a:avLst/>
            </a:prstGeom>
            <a:noFill/>
          </p:spPr>
          <p:txBody>
            <a:bodyPr wrap="square" anchor="ctr">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Convert labels into numerical values</a:t>
              </a:r>
            </a:p>
          </p:txBody>
        </p:sp>
        <p:sp>
          <p:nvSpPr>
            <p:cNvPr id="85" name="TextBox 84">
              <a:extLst>
                <a:ext uri="{FF2B5EF4-FFF2-40B4-BE49-F238E27FC236}">
                  <a16:creationId xmlns:a16="http://schemas.microsoft.com/office/drawing/2014/main" id="{C0AEF1FD-E072-43DC-A062-D2FEA16D581B}"/>
                </a:ext>
              </a:extLst>
            </p:cNvPr>
            <p:cNvSpPr txBox="1"/>
            <p:nvPr/>
          </p:nvSpPr>
          <p:spPr>
            <a:xfrm>
              <a:off x="4103721" y="3381464"/>
              <a:ext cx="1696631" cy="3600986"/>
            </a:xfrm>
            <a:prstGeom prst="rect">
              <a:avLst/>
            </a:prstGeom>
            <a:noFill/>
          </p:spPr>
          <p:txBody>
            <a:bodyPr wrap="square" anchor="t">
              <a:spAutoFit/>
            </a:bodyPr>
            <a:lstStyle/>
            <a:p>
              <a:pPr marR="0" lvl="0" defTabSz="457200" eaLnBrk="1" fontAlgn="auto" latinLnBrk="0" hangingPunct="1">
                <a:lnSpc>
                  <a:spcPct val="100000"/>
                </a:lnSpc>
                <a:spcBef>
                  <a:spcPts val="0"/>
                </a:spcBef>
                <a:spcAft>
                  <a:spcPts val="0"/>
                </a:spcAft>
                <a:buClrTx/>
                <a:buSzTx/>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The features included in this preprocessing stage are :</a:t>
              </a:r>
            </a:p>
            <a:p>
              <a:pPr marL="182880" marR="0" lvl="0" indent="-182880" defTabSz="45720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Lowercase text</a:t>
              </a:r>
            </a:p>
            <a:p>
              <a:pPr marL="182880" marR="0" lvl="0" indent="-182880" defTabSz="45720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Remove whitespace</a:t>
              </a:r>
            </a:p>
            <a:p>
              <a:pPr marL="182880" marR="0" lvl="0" indent="-182880" defTabSz="45720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Remove numbers</a:t>
              </a:r>
            </a:p>
            <a:p>
              <a:pPr marL="182880" marR="0" lvl="0" indent="-182880" defTabSz="45720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Remove special characters</a:t>
              </a:r>
            </a:p>
            <a:p>
              <a:pPr marL="182880" marR="0" lvl="0" indent="-182880" defTabSz="45720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Remove emails</a:t>
              </a:r>
            </a:p>
            <a:p>
              <a:pPr marL="182880" marR="0" lvl="0" indent="-182880" defTabSz="45720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Remove stop words</a:t>
              </a:r>
            </a:p>
            <a:p>
              <a:pPr marL="182880" marR="0" lvl="0" indent="-182880" defTabSz="45720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Remove NAN</a:t>
              </a:r>
            </a:p>
            <a:p>
              <a:pPr marL="182880" marR="0" lvl="0" indent="-182880" defTabSz="45720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Remove weblinks</a:t>
              </a:r>
            </a:p>
            <a:p>
              <a:pPr marL="182880" marR="0" lvl="0" indent="-182880" defTabSz="45720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Expand contractions (if possible not necessary)</a:t>
              </a:r>
            </a:p>
            <a:p>
              <a:pPr marL="182880" marR="0" lvl="0" indent="-182880" defTabSz="45720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Tokenize</a:t>
              </a:r>
            </a:p>
          </p:txBody>
        </p:sp>
        <p:sp>
          <p:nvSpPr>
            <p:cNvPr id="86" name="TextBox 85">
              <a:extLst>
                <a:ext uri="{FF2B5EF4-FFF2-40B4-BE49-F238E27FC236}">
                  <a16:creationId xmlns:a16="http://schemas.microsoft.com/office/drawing/2014/main" id="{6E24AE56-AC11-49C7-BB76-5B7FF9025563}"/>
                </a:ext>
              </a:extLst>
            </p:cNvPr>
            <p:cNvSpPr txBox="1"/>
            <p:nvPr/>
          </p:nvSpPr>
          <p:spPr>
            <a:xfrm>
              <a:off x="4176374" y="2583926"/>
              <a:ext cx="1460961" cy="523220"/>
            </a:xfrm>
            <a:prstGeom prst="rect">
              <a:avLst/>
            </a:prstGeom>
            <a:noFill/>
          </p:spPr>
          <p:txBody>
            <a:bodyPr wrap="square" anchor="ctr">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Data Preprocessing</a:t>
              </a:r>
            </a:p>
          </p:txBody>
        </p:sp>
        <p:sp>
          <p:nvSpPr>
            <p:cNvPr id="83" name="TextBox 82">
              <a:extLst>
                <a:ext uri="{FF2B5EF4-FFF2-40B4-BE49-F238E27FC236}">
                  <a16:creationId xmlns:a16="http://schemas.microsoft.com/office/drawing/2014/main" id="{9861BBDB-290B-4F4E-8DFE-FF453CDCDB42}"/>
                </a:ext>
              </a:extLst>
            </p:cNvPr>
            <p:cNvSpPr txBox="1"/>
            <p:nvPr/>
          </p:nvSpPr>
          <p:spPr>
            <a:xfrm>
              <a:off x="2531077" y="3381464"/>
              <a:ext cx="1572643" cy="1015663"/>
            </a:xfrm>
            <a:prstGeom prst="rect">
              <a:avLst/>
            </a:prstGeom>
            <a:noFill/>
          </p:spPr>
          <p:txBody>
            <a:bodyPr wrap="square" anchor="t">
              <a:spAutoFit/>
            </a:bodyPr>
            <a:lstStyle/>
            <a:p>
              <a:pPr marR="0" lvl="0" defTabSz="457200" eaLnBrk="1" fontAlgn="auto" latinLnBrk="0" hangingPunct="1">
                <a:lnSpc>
                  <a:spcPct val="100000"/>
                </a:lnSpc>
                <a:spcBef>
                  <a:spcPts val="0"/>
                </a:spcBef>
                <a:spcAft>
                  <a:spcPts val="0"/>
                </a:spcAft>
                <a:buClrTx/>
                <a:buSzTx/>
                <a:tabLst/>
                <a:defRPr/>
              </a:pPr>
              <a:r>
                <a:rPr lang="en-US" sz="1200" kern="0" dirty="0">
                  <a:solidFill>
                    <a:prstClr val="black">
                      <a:lumMod val="75000"/>
                      <a:lumOff val="25000"/>
                    </a:prstClr>
                  </a:solidFill>
                  <a:latin typeface="Arial" panose="020B0604020202020204" pitchFamily="34" charset="0"/>
                  <a:cs typeface="Arial" panose="020B0604020202020204" pitchFamily="34" charset="0"/>
                </a:rPr>
                <a:t>We won't be using the other 2 columns i.e., </a:t>
              </a:r>
              <a:r>
                <a:rPr lang="en-US" sz="1200" kern="0" dirty="0" err="1">
                  <a:solidFill>
                    <a:prstClr val="black">
                      <a:lumMod val="75000"/>
                      <a:lumOff val="25000"/>
                    </a:prstClr>
                  </a:solidFill>
                  <a:latin typeface="Arial" panose="020B0604020202020204" pitchFamily="34" charset="0"/>
                  <a:cs typeface="Arial" panose="020B0604020202020204" pitchFamily="34" charset="0"/>
                </a:rPr>
                <a:t>full_text</a:t>
              </a:r>
              <a:r>
                <a:rPr lang="en-US" sz="1200" kern="0" dirty="0">
                  <a:solidFill>
                    <a:prstClr val="black">
                      <a:lumMod val="75000"/>
                      <a:lumOff val="25000"/>
                    </a:prstClr>
                  </a:solidFill>
                  <a:latin typeface="Arial" panose="020B0604020202020204" pitchFamily="34" charset="0"/>
                  <a:cs typeface="Arial" panose="020B0604020202020204" pitchFamily="34" charset="0"/>
                </a:rPr>
                <a:t> and tokens so we will drop them.</a:t>
              </a:r>
              <a:endPar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8CCD1AC-F732-4263-83B4-AA7ACCEC94DB}"/>
                </a:ext>
              </a:extLst>
            </p:cNvPr>
            <p:cNvSpPr txBox="1"/>
            <p:nvPr/>
          </p:nvSpPr>
          <p:spPr>
            <a:xfrm>
              <a:off x="2675070" y="2476204"/>
              <a:ext cx="1299028" cy="738664"/>
            </a:xfrm>
            <a:prstGeom prst="rect">
              <a:avLst/>
            </a:prstGeom>
            <a:noFill/>
          </p:spPr>
          <p:txBody>
            <a:bodyPr wrap="square" anchor="ctr">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Drop unnecessary columns</a:t>
              </a:r>
            </a:p>
          </p:txBody>
        </p:sp>
        <p:sp>
          <p:nvSpPr>
            <p:cNvPr id="81" name="TextBox 80">
              <a:extLst>
                <a:ext uri="{FF2B5EF4-FFF2-40B4-BE49-F238E27FC236}">
                  <a16:creationId xmlns:a16="http://schemas.microsoft.com/office/drawing/2014/main" id="{23B49317-3F40-482E-8E01-EC11CC3FC01D}"/>
                </a:ext>
              </a:extLst>
            </p:cNvPr>
            <p:cNvSpPr txBox="1"/>
            <p:nvPr/>
          </p:nvSpPr>
          <p:spPr>
            <a:xfrm>
              <a:off x="948672" y="3381464"/>
              <a:ext cx="1609120" cy="1938992"/>
            </a:xfrm>
            <a:prstGeom prst="rect">
              <a:avLst/>
            </a:prstGeom>
            <a:noFill/>
          </p:spPr>
          <p:txBody>
            <a:bodyPr wrap="square" anchor="t">
              <a:spAutoFit/>
            </a:bodyPr>
            <a:lstStyle/>
            <a:p>
              <a:pPr marR="0" lvl="0" defTabSz="457200" eaLnBrk="1" fontAlgn="auto" latinLnBrk="0" hangingPunct="1">
                <a:lnSpc>
                  <a:spcPct val="100000"/>
                </a:lnSpc>
                <a:spcBef>
                  <a:spcPts val="0"/>
                </a:spcBef>
                <a:spcAft>
                  <a:spcPts val="0"/>
                </a:spcAft>
                <a:buClrTx/>
                <a:buSzTx/>
                <a:tabLst/>
                <a:defRPr/>
              </a:pPr>
              <a:r>
                <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Combine both dataframes in order to build one dataframe with texts data from both classes’ travel and makeup for modelling stages later.</a:t>
              </a:r>
            </a:p>
            <a:p>
              <a:pPr marL="182880" marR="0" lvl="0" indent="-182880" defTabSz="457200" eaLnBrk="1" fontAlgn="auto" latinLnBrk="0" hangingPunct="1">
                <a:lnSpc>
                  <a:spcPct val="100000"/>
                </a:lnSpc>
                <a:spcBef>
                  <a:spcPts val="0"/>
                </a:spcBef>
                <a:spcAft>
                  <a:spcPts val="0"/>
                </a:spcAft>
                <a:buClrTx/>
                <a:buSzTx/>
                <a:buFont typeface="Arial" pitchFamily="34" charset="0"/>
                <a:buChar char="•"/>
                <a:tabLst/>
                <a:defRPr/>
              </a:pPr>
              <a:endParaRPr kumimoji="0" lang="en-US" sz="1200" b="0" i="0" u="none" strike="noStrike" kern="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9CCC4F18-1260-4696-BFDE-B6BD3071194D}"/>
                </a:ext>
              </a:extLst>
            </p:cNvPr>
            <p:cNvSpPr txBox="1"/>
            <p:nvPr/>
          </p:nvSpPr>
          <p:spPr>
            <a:xfrm>
              <a:off x="976665" y="2476204"/>
              <a:ext cx="1552115" cy="738664"/>
            </a:xfrm>
            <a:prstGeom prst="rect">
              <a:avLst/>
            </a:prstGeom>
            <a:noFill/>
          </p:spPr>
          <p:txBody>
            <a:bodyPr wrap="square" anchor="ctr">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Combine </a:t>
              </a:r>
              <a:r>
                <a:rPr kumimoji="0" lang="en-US" sz="1400" b="1" i="0" u="none" strike="noStrike" kern="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selftext</a:t>
              </a:r>
              <a:r>
                <a:rPr kumimoji="0" lang="en-US" sz="14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&amp; title into one column</a:t>
              </a:r>
            </a:p>
          </p:txBody>
        </p:sp>
        <p:grpSp>
          <p:nvGrpSpPr>
            <p:cNvPr id="7" name="Group 6">
              <a:extLst>
                <a:ext uri="{FF2B5EF4-FFF2-40B4-BE49-F238E27FC236}">
                  <a16:creationId xmlns:a16="http://schemas.microsoft.com/office/drawing/2014/main" id="{A5DD37C5-B5C1-4ACC-A5EA-B0D12AB182F7}"/>
                </a:ext>
              </a:extLst>
            </p:cNvPr>
            <p:cNvGrpSpPr/>
            <p:nvPr/>
          </p:nvGrpSpPr>
          <p:grpSpPr>
            <a:xfrm>
              <a:off x="948672" y="1125812"/>
              <a:ext cx="1660990" cy="1328893"/>
              <a:chOff x="352653" y="2440830"/>
              <a:chExt cx="1361540" cy="1089315"/>
            </a:xfrm>
          </p:grpSpPr>
          <p:sp>
            <p:nvSpPr>
              <p:cNvPr id="65" name="Freeform: Shape 64">
                <a:extLst>
                  <a:ext uri="{FF2B5EF4-FFF2-40B4-BE49-F238E27FC236}">
                    <a16:creationId xmlns:a16="http://schemas.microsoft.com/office/drawing/2014/main" id="{0156C4FC-5740-41EA-859B-81AACA8D2ABC}"/>
                  </a:ext>
                </a:extLst>
              </p:cNvPr>
              <p:cNvSpPr/>
              <p:nvPr/>
            </p:nvSpPr>
            <p:spPr>
              <a:xfrm>
                <a:off x="352653" y="2440830"/>
                <a:ext cx="1361540" cy="1089315"/>
              </a:xfrm>
              <a:custGeom>
                <a:avLst/>
                <a:gdLst>
                  <a:gd name="connsiteX0" fmla="*/ 485771 w 1221478"/>
                  <a:gd name="connsiteY0" fmla="*/ 0 h 971542"/>
                  <a:gd name="connsiteX1" fmla="*/ 829263 w 1221478"/>
                  <a:gd name="connsiteY1" fmla="*/ 142279 h 971542"/>
                  <a:gd name="connsiteX2" fmla="*/ 845715 w 1221478"/>
                  <a:gd name="connsiteY2" fmla="*/ 162219 h 971542"/>
                  <a:gd name="connsiteX3" fmla="*/ 906154 w 1221478"/>
                  <a:gd name="connsiteY3" fmla="*/ 198162 h 971542"/>
                  <a:gd name="connsiteX4" fmla="*/ 1221478 w 1221478"/>
                  <a:gd name="connsiteY4" fmla="*/ 288128 h 971542"/>
                  <a:gd name="connsiteX5" fmla="*/ 1214334 w 1221478"/>
                  <a:gd name="connsiteY5" fmla="*/ 695316 h 971542"/>
                  <a:gd name="connsiteX6" fmla="*/ 895775 w 1221478"/>
                  <a:gd name="connsiteY6" fmla="*/ 776018 h 971542"/>
                  <a:gd name="connsiteX7" fmla="*/ 852494 w 1221478"/>
                  <a:gd name="connsiteY7" fmla="*/ 801106 h 971542"/>
                  <a:gd name="connsiteX8" fmla="*/ 829263 w 1221478"/>
                  <a:gd name="connsiteY8" fmla="*/ 829263 h 971542"/>
                  <a:gd name="connsiteX9" fmla="*/ 485771 w 1221478"/>
                  <a:gd name="connsiteY9" fmla="*/ 971542 h 971542"/>
                  <a:gd name="connsiteX10" fmla="*/ 0 w 1221478"/>
                  <a:gd name="connsiteY10" fmla="*/ 485771 h 971542"/>
                  <a:gd name="connsiteX11" fmla="*/ 485771 w 1221478"/>
                  <a:gd name="connsiteY11" fmla="*/ 0 h 971542"/>
                  <a:gd name="connsiteX0" fmla="*/ 485771 w 1221478"/>
                  <a:gd name="connsiteY0" fmla="*/ 0 h 971542"/>
                  <a:gd name="connsiteX1" fmla="*/ 829263 w 1221478"/>
                  <a:gd name="connsiteY1" fmla="*/ 142279 h 971542"/>
                  <a:gd name="connsiteX2" fmla="*/ 906154 w 1221478"/>
                  <a:gd name="connsiteY2" fmla="*/ 198162 h 971542"/>
                  <a:gd name="connsiteX3" fmla="*/ 1221478 w 1221478"/>
                  <a:gd name="connsiteY3" fmla="*/ 288128 h 971542"/>
                  <a:gd name="connsiteX4" fmla="*/ 1214334 w 1221478"/>
                  <a:gd name="connsiteY4" fmla="*/ 695316 h 971542"/>
                  <a:gd name="connsiteX5" fmla="*/ 895775 w 1221478"/>
                  <a:gd name="connsiteY5" fmla="*/ 776018 h 971542"/>
                  <a:gd name="connsiteX6" fmla="*/ 852494 w 1221478"/>
                  <a:gd name="connsiteY6" fmla="*/ 801106 h 971542"/>
                  <a:gd name="connsiteX7" fmla="*/ 829263 w 1221478"/>
                  <a:gd name="connsiteY7" fmla="*/ 829263 h 971542"/>
                  <a:gd name="connsiteX8" fmla="*/ 485771 w 1221478"/>
                  <a:gd name="connsiteY8" fmla="*/ 971542 h 971542"/>
                  <a:gd name="connsiteX9" fmla="*/ 0 w 1221478"/>
                  <a:gd name="connsiteY9" fmla="*/ 485771 h 971542"/>
                  <a:gd name="connsiteX10" fmla="*/ 485771 w 1221478"/>
                  <a:gd name="connsiteY10"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95775 w 1221478"/>
                  <a:gd name="connsiteY4" fmla="*/ 776018 h 971542"/>
                  <a:gd name="connsiteX5" fmla="*/ 852494 w 1221478"/>
                  <a:gd name="connsiteY5" fmla="*/ 801106 h 971542"/>
                  <a:gd name="connsiteX6" fmla="*/ 829263 w 1221478"/>
                  <a:gd name="connsiteY6" fmla="*/ 829263 h 971542"/>
                  <a:gd name="connsiteX7" fmla="*/ 485771 w 1221478"/>
                  <a:gd name="connsiteY7" fmla="*/ 971542 h 971542"/>
                  <a:gd name="connsiteX8" fmla="*/ 0 w 1221478"/>
                  <a:gd name="connsiteY8" fmla="*/ 485771 h 971542"/>
                  <a:gd name="connsiteX9" fmla="*/ 485771 w 1221478"/>
                  <a:gd name="connsiteY9"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95775 w 1221478"/>
                  <a:gd name="connsiteY4" fmla="*/ 776018 h 971542"/>
                  <a:gd name="connsiteX5" fmla="*/ 829263 w 1221478"/>
                  <a:gd name="connsiteY5" fmla="*/ 829263 h 971542"/>
                  <a:gd name="connsiteX6" fmla="*/ 485771 w 1221478"/>
                  <a:gd name="connsiteY6" fmla="*/ 971542 h 971542"/>
                  <a:gd name="connsiteX7" fmla="*/ 0 w 1221478"/>
                  <a:gd name="connsiteY7" fmla="*/ 485771 h 971542"/>
                  <a:gd name="connsiteX8" fmla="*/ 485771 w 1221478"/>
                  <a:gd name="connsiteY8"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335" h="971542">
                    <a:moveTo>
                      <a:pt x="485771" y="0"/>
                    </a:moveTo>
                    <a:cubicBezTo>
                      <a:pt x="619913" y="0"/>
                      <a:pt x="741356" y="54372"/>
                      <a:pt x="829263" y="142279"/>
                    </a:cubicBezTo>
                    <a:cubicBezTo>
                      <a:pt x="940951" y="252807"/>
                      <a:pt x="1145509" y="289518"/>
                      <a:pt x="1214335" y="288128"/>
                    </a:cubicBezTo>
                    <a:cubicBezTo>
                      <a:pt x="1214335" y="423857"/>
                      <a:pt x="1214334" y="559587"/>
                      <a:pt x="1214334" y="695316"/>
                    </a:cubicBezTo>
                    <a:cubicBezTo>
                      <a:pt x="1066926" y="699484"/>
                      <a:pt x="909995" y="748895"/>
                      <a:pt x="829263" y="829263"/>
                    </a:cubicBezTo>
                    <a:cubicBezTo>
                      <a:pt x="741356" y="917170"/>
                      <a:pt x="619913" y="971542"/>
                      <a:pt x="485771" y="971542"/>
                    </a:cubicBezTo>
                    <a:cubicBezTo>
                      <a:pt x="217487" y="971542"/>
                      <a:pt x="0" y="754055"/>
                      <a:pt x="0" y="485771"/>
                    </a:cubicBezTo>
                    <a:cubicBezTo>
                      <a:pt x="0" y="217487"/>
                      <a:pt x="217487" y="0"/>
                      <a:pt x="485771" y="0"/>
                    </a:cubicBezTo>
                    <a:close/>
                  </a:path>
                </a:pathLst>
              </a:custGeom>
              <a:solidFill>
                <a:srgbClr val="2074BC"/>
              </a:soli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nvGrpSpPr>
              <p:cNvPr id="66" name="Group 65">
                <a:extLst>
                  <a:ext uri="{FF2B5EF4-FFF2-40B4-BE49-F238E27FC236}">
                    <a16:creationId xmlns:a16="http://schemas.microsoft.com/office/drawing/2014/main" id="{29837C4A-9457-4CAC-9F8F-02E81D948FD4}"/>
                  </a:ext>
                </a:extLst>
              </p:cNvPr>
              <p:cNvGrpSpPr/>
              <p:nvPr/>
            </p:nvGrpSpPr>
            <p:grpSpPr>
              <a:xfrm>
                <a:off x="464172" y="2538819"/>
                <a:ext cx="893336" cy="893336"/>
                <a:chOff x="464172" y="2538819"/>
                <a:chExt cx="893336" cy="893336"/>
              </a:xfrm>
            </p:grpSpPr>
            <p:grpSp>
              <p:nvGrpSpPr>
                <p:cNvPr id="67" name="Group 66">
                  <a:extLst>
                    <a:ext uri="{FF2B5EF4-FFF2-40B4-BE49-F238E27FC236}">
                      <a16:creationId xmlns:a16="http://schemas.microsoft.com/office/drawing/2014/main" id="{9072553A-4AC0-4B64-A458-7361AE0D9F94}"/>
                    </a:ext>
                  </a:extLst>
                </p:cNvPr>
                <p:cNvGrpSpPr/>
                <p:nvPr/>
              </p:nvGrpSpPr>
              <p:grpSpPr>
                <a:xfrm>
                  <a:off x="464172" y="2538819"/>
                  <a:ext cx="893336" cy="893336"/>
                  <a:chOff x="963698" y="2518657"/>
                  <a:chExt cx="796752" cy="796752"/>
                </a:xfrm>
              </p:grpSpPr>
              <p:grpSp>
                <p:nvGrpSpPr>
                  <p:cNvPr id="69" name="Group 68">
                    <a:extLst>
                      <a:ext uri="{FF2B5EF4-FFF2-40B4-BE49-F238E27FC236}">
                        <a16:creationId xmlns:a16="http://schemas.microsoft.com/office/drawing/2014/main" id="{E9B1B8EF-2A4F-44B1-AC25-5600F5AD3E3B}"/>
                      </a:ext>
                    </a:extLst>
                  </p:cNvPr>
                  <p:cNvGrpSpPr/>
                  <p:nvPr/>
                </p:nvGrpSpPr>
                <p:grpSpPr>
                  <a:xfrm>
                    <a:off x="963698" y="2518657"/>
                    <a:ext cx="796752" cy="796752"/>
                    <a:chOff x="963698" y="2518657"/>
                    <a:chExt cx="796752" cy="796752"/>
                  </a:xfrm>
                </p:grpSpPr>
                <p:sp>
                  <p:nvSpPr>
                    <p:cNvPr id="73" name="Oval 72">
                      <a:extLst>
                        <a:ext uri="{FF2B5EF4-FFF2-40B4-BE49-F238E27FC236}">
                          <a16:creationId xmlns:a16="http://schemas.microsoft.com/office/drawing/2014/main" id="{39DC4749-1E13-463E-B789-093132B1E03B}"/>
                        </a:ext>
                      </a:extLst>
                    </p:cNvPr>
                    <p:cNvSpPr/>
                    <p:nvPr/>
                  </p:nvSpPr>
                  <p:spPr>
                    <a:xfrm>
                      <a:off x="963698" y="2518657"/>
                      <a:ext cx="796752" cy="796752"/>
                    </a:xfrm>
                    <a:prstGeom prst="ellipse">
                      <a:avLst/>
                    </a:prstGeom>
                    <a:solidFill>
                      <a:sysClr val="window" lastClr="FFFFFF"/>
                    </a:solidFill>
                    <a:ln w="12700" cap="flat" cmpd="sng" algn="ctr">
                      <a:noFill/>
                      <a:prstDash val="solid"/>
                      <a:miter lim="800000"/>
                    </a:ln>
                    <a:effectLst>
                      <a:outerShdw blurRad="63500" sx="102000" sy="102000" algn="ctr" rotWithShape="0">
                        <a:prstClr val="black">
                          <a:alpha val="1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74" name="Circle: Hollow 73">
                      <a:extLst>
                        <a:ext uri="{FF2B5EF4-FFF2-40B4-BE49-F238E27FC236}">
                          <a16:creationId xmlns:a16="http://schemas.microsoft.com/office/drawing/2014/main" id="{CF9D248D-C803-4764-9742-62DE27E071C7}"/>
                        </a:ext>
                      </a:extLst>
                    </p:cNvPr>
                    <p:cNvSpPr/>
                    <p:nvPr/>
                  </p:nvSpPr>
                  <p:spPr>
                    <a:xfrm>
                      <a:off x="963698" y="2518657"/>
                      <a:ext cx="796752" cy="796752"/>
                    </a:xfrm>
                    <a:prstGeom prst="donut">
                      <a:avLst>
                        <a:gd name="adj" fmla="val 2971"/>
                      </a:avLst>
                    </a:prstGeom>
                    <a:gradFill flip="none" rotWithShape="1">
                      <a:gsLst>
                        <a:gs pos="0">
                          <a:srgbClr val="1F72B4"/>
                        </a:gs>
                        <a:gs pos="26000">
                          <a:sysClr val="window" lastClr="FFFFFF"/>
                        </a:gs>
                        <a:gs pos="75000">
                          <a:sysClr val="window" lastClr="FFFFFF"/>
                        </a:gs>
                        <a:gs pos="100000">
                          <a:srgbClr val="1F72B4"/>
                        </a:gs>
                      </a:gsLst>
                      <a:lin ang="810000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id="{E23DAD1E-8823-4E9D-A7B7-CFA43638BA1C}"/>
                      </a:ext>
                    </a:extLst>
                  </p:cNvPr>
                  <p:cNvGrpSpPr/>
                  <p:nvPr/>
                </p:nvGrpSpPr>
                <p:grpSpPr>
                  <a:xfrm>
                    <a:off x="1112041" y="2667000"/>
                    <a:ext cx="500066" cy="500066"/>
                    <a:chOff x="1112041" y="2667000"/>
                    <a:chExt cx="500066" cy="500066"/>
                  </a:xfrm>
                </p:grpSpPr>
                <p:sp>
                  <p:nvSpPr>
                    <p:cNvPr id="71" name="Oval 70">
                      <a:extLst>
                        <a:ext uri="{FF2B5EF4-FFF2-40B4-BE49-F238E27FC236}">
                          <a16:creationId xmlns:a16="http://schemas.microsoft.com/office/drawing/2014/main" id="{BCF1BF6D-CEEF-4A87-AAEB-877645D5E238}"/>
                        </a:ext>
                      </a:extLst>
                    </p:cNvPr>
                    <p:cNvSpPr/>
                    <p:nvPr/>
                  </p:nvSpPr>
                  <p:spPr>
                    <a:xfrm>
                      <a:off x="1112041" y="2667000"/>
                      <a:ext cx="500066" cy="500066"/>
                    </a:xfrm>
                    <a:prstGeom prst="ellipse">
                      <a:avLst/>
                    </a:prstGeom>
                    <a:gradFill flip="none" rotWithShape="1">
                      <a:gsLst>
                        <a:gs pos="0">
                          <a:srgbClr val="7CADCE"/>
                        </a:gs>
                        <a:gs pos="88000">
                          <a:srgbClr val="246DAB"/>
                        </a:gs>
                      </a:gsLst>
                      <a:lin ang="270000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72" name="Freeform: Shape 71">
                      <a:extLst>
                        <a:ext uri="{FF2B5EF4-FFF2-40B4-BE49-F238E27FC236}">
                          <a16:creationId xmlns:a16="http://schemas.microsoft.com/office/drawing/2014/main" id="{C57A5711-0A26-47CC-9B5F-4F2CB9414022}"/>
                        </a:ext>
                      </a:extLst>
                    </p:cNvPr>
                    <p:cNvSpPr/>
                    <p:nvPr/>
                  </p:nvSpPr>
                  <p:spPr>
                    <a:xfrm>
                      <a:off x="1112041" y="2667000"/>
                      <a:ext cx="392270" cy="442798"/>
                    </a:xfrm>
                    <a:custGeom>
                      <a:avLst/>
                      <a:gdLst>
                        <a:gd name="connsiteX0" fmla="*/ 250033 w 392270"/>
                        <a:gd name="connsiteY0" fmla="*/ 0 h 442798"/>
                        <a:gd name="connsiteX1" fmla="*/ 389829 w 392270"/>
                        <a:gd name="connsiteY1" fmla="*/ 42702 h 442798"/>
                        <a:gd name="connsiteX2" fmla="*/ 392270 w 392270"/>
                        <a:gd name="connsiteY2" fmla="*/ 44716 h 442798"/>
                        <a:gd name="connsiteX3" fmla="*/ 92583 w 392270"/>
                        <a:gd name="connsiteY3" fmla="*/ 442798 h 442798"/>
                        <a:gd name="connsiteX4" fmla="*/ 73233 w 392270"/>
                        <a:gd name="connsiteY4" fmla="*/ 426833 h 442798"/>
                        <a:gd name="connsiteX5" fmla="*/ 0 w 392270"/>
                        <a:gd name="connsiteY5" fmla="*/ 250033 h 442798"/>
                        <a:gd name="connsiteX6" fmla="*/ 250033 w 392270"/>
                        <a:gd name="connsiteY6" fmla="*/ 0 h 44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0" h="442798">
                          <a:moveTo>
                            <a:pt x="250033" y="0"/>
                          </a:moveTo>
                          <a:cubicBezTo>
                            <a:pt x="301816" y="0"/>
                            <a:pt x="349923" y="15742"/>
                            <a:pt x="389829" y="42702"/>
                          </a:cubicBezTo>
                          <a:lnTo>
                            <a:pt x="392270" y="44716"/>
                          </a:lnTo>
                          <a:lnTo>
                            <a:pt x="92583" y="442798"/>
                          </a:lnTo>
                          <a:lnTo>
                            <a:pt x="73233" y="426833"/>
                          </a:lnTo>
                          <a:cubicBezTo>
                            <a:pt x="27986" y="381586"/>
                            <a:pt x="0" y="319078"/>
                            <a:pt x="0" y="250033"/>
                          </a:cubicBezTo>
                          <a:cubicBezTo>
                            <a:pt x="0" y="111944"/>
                            <a:pt x="111944" y="0"/>
                            <a:pt x="250033" y="0"/>
                          </a:cubicBezTo>
                          <a:close/>
                        </a:path>
                      </a:pathLst>
                    </a:custGeom>
                    <a:gradFill flip="none" rotWithShape="1">
                      <a:gsLst>
                        <a:gs pos="0">
                          <a:sysClr val="window" lastClr="FFFFFF">
                            <a:alpha val="10000"/>
                          </a:sysClr>
                        </a:gs>
                        <a:gs pos="100000">
                          <a:sysClr val="window" lastClr="FFFFFF">
                            <a:alpha val="0"/>
                          </a:sysClr>
                        </a:gs>
                      </a:gsLst>
                      <a:path path="circle">
                        <a:fillToRect l="100000" t="100000"/>
                      </a:path>
                      <a:tileRect r="-100000" b="-100000"/>
                    </a:gra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68" name="Freeform: Shape 67">
                  <a:extLst>
                    <a:ext uri="{FF2B5EF4-FFF2-40B4-BE49-F238E27FC236}">
                      <a16:creationId xmlns:a16="http://schemas.microsoft.com/office/drawing/2014/main" id="{17F651F4-7B1E-4AEE-AAC7-39D64B6F29F9}"/>
                    </a:ext>
                  </a:extLst>
                </p:cNvPr>
                <p:cNvSpPr/>
                <p:nvPr/>
              </p:nvSpPr>
              <p:spPr>
                <a:xfrm>
                  <a:off x="741177" y="2815824"/>
                  <a:ext cx="339326" cy="339326"/>
                </a:xfrm>
                <a:custGeom>
                  <a:avLst/>
                  <a:gdLst>
                    <a:gd name="connsiteX0" fmla="*/ 364292 w 465128"/>
                    <a:gd name="connsiteY0" fmla="*/ 399409 h 465130"/>
                    <a:gd name="connsiteX1" fmla="*/ 368895 w 465128"/>
                    <a:gd name="connsiteY1" fmla="*/ 406659 h 465130"/>
                    <a:gd name="connsiteX2" fmla="*/ 368895 w 465128"/>
                    <a:gd name="connsiteY2" fmla="*/ 457109 h 465130"/>
                    <a:gd name="connsiteX3" fmla="*/ 360875 w 465128"/>
                    <a:gd name="connsiteY3" fmla="*/ 465130 h 465130"/>
                    <a:gd name="connsiteX4" fmla="*/ 352855 w 465128"/>
                    <a:gd name="connsiteY4" fmla="*/ 457110 h 465130"/>
                    <a:gd name="connsiteX5" fmla="*/ 352855 w 465128"/>
                    <a:gd name="connsiteY5" fmla="*/ 422611 h 465130"/>
                    <a:gd name="connsiteX6" fmla="*/ 232251 w 465128"/>
                    <a:gd name="connsiteY6" fmla="*/ 457110 h 465130"/>
                    <a:gd name="connsiteX7" fmla="*/ 98855 w 465128"/>
                    <a:gd name="connsiteY7" fmla="*/ 413107 h 465130"/>
                    <a:gd name="connsiteX8" fmla="*/ 97187 w 465128"/>
                    <a:gd name="connsiteY8" fmla="*/ 401888 h 465130"/>
                    <a:gd name="connsiteX9" fmla="*/ 108406 w 465128"/>
                    <a:gd name="connsiteY9" fmla="*/ 400220 h 465130"/>
                    <a:gd name="connsiteX10" fmla="*/ 232259 w 465128"/>
                    <a:gd name="connsiteY10" fmla="*/ 441080 h 465130"/>
                    <a:gd name="connsiteX11" fmla="*/ 355759 w 465128"/>
                    <a:gd name="connsiteY11" fmla="*/ 400500 h 465130"/>
                    <a:gd name="connsiteX12" fmla="*/ 364292 w 465128"/>
                    <a:gd name="connsiteY12" fmla="*/ 399409 h 465130"/>
                    <a:gd name="connsiteX13" fmla="*/ 232564 w 465128"/>
                    <a:gd name="connsiteY13" fmla="*/ 184448 h 465130"/>
                    <a:gd name="connsiteX14" fmla="*/ 184447 w 465128"/>
                    <a:gd name="connsiteY14" fmla="*/ 232565 h 465130"/>
                    <a:gd name="connsiteX15" fmla="*/ 232564 w 465128"/>
                    <a:gd name="connsiteY15" fmla="*/ 280682 h 465130"/>
                    <a:gd name="connsiteX16" fmla="*/ 280681 w 465128"/>
                    <a:gd name="connsiteY16" fmla="*/ 232565 h 465130"/>
                    <a:gd name="connsiteX17" fmla="*/ 232564 w 465128"/>
                    <a:gd name="connsiteY17" fmla="*/ 184448 h 465130"/>
                    <a:gd name="connsiteX18" fmla="*/ 232564 w 465128"/>
                    <a:gd name="connsiteY18" fmla="*/ 168409 h 465130"/>
                    <a:gd name="connsiteX19" fmla="*/ 296720 w 465128"/>
                    <a:gd name="connsiteY19" fmla="*/ 232565 h 465130"/>
                    <a:gd name="connsiteX20" fmla="*/ 232564 w 465128"/>
                    <a:gd name="connsiteY20" fmla="*/ 296721 h 465130"/>
                    <a:gd name="connsiteX21" fmla="*/ 168408 w 465128"/>
                    <a:gd name="connsiteY21" fmla="*/ 232565 h 465130"/>
                    <a:gd name="connsiteX22" fmla="*/ 232564 w 465128"/>
                    <a:gd name="connsiteY22" fmla="*/ 168409 h 465130"/>
                    <a:gd name="connsiteX23" fmla="*/ 224546 w 465128"/>
                    <a:gd name="connsiteY23" fmla="*/ 112273 h 465130"/>
                    <a:gd name="connsiteX24" fmla="*/ 224546 w 465128"/>
                    <a:gd name="connsiteY24" fmla="*/ 119738 h 465130"/>
                    <a:gd name="connsiteX25" fmla="*/ 207705 w 465128"/>
                    <a:gd name="connsiteY25" fmla="*/ 142650 h 465130"/>
                    <a:gd name="connsiteX26" fmla="*/ 187793 w 465128"/>
                    <a:gd name="connsiteY26" fmla="*/ 150212 h 465130"/>
                    <a:gd name="connsiteX27" fmla="*/ 159636 w 465128"/>
                    <a:gd name="connsiteY27" fmla="*/ 145945 h 465130"/>
                    <a:gd name="connsiteX28" fmla="*/ 154351 w 465128"/>
                    <a:gd name="connsiteY28" fmla="*/ 140661 h 465130"/>
                    <a:gd name="connsiteX29" fmla="*/ 140662 w 465128"/>
                    <a:gd name="connsiteY29" fmla="*/ 154351 h 465130"/>
                    <a:gd name="connsiteX30" fmla="*/ 145946 w 465128"/>
                    <a:gd name="connsiteY30" fmla="*/ 159643 h 465130"/>
                    <a:gd name="connsiteX31" fmla="*/ 150212 w 465128"/>
                    <a:gd name="connsiteY31" fmla="*/ 187792 h 465130"/>
                    <a:gd name="connsiteX32" fmla="*/ 142650 w 465128"/>
                    <a:gd name="connsiteY32" fmla="*/ 207712 h 465130"/>
                    <a:gd name="connsiteX33" fmla="*/ 119739 w 465128"/>
                    <a:gd name="connsiteY33" fmla="*/ 224545 h 465130"/>
                    <a:gd name="connsiteX34" fmla="*/ 112274 w 465128"/>
                    <a:gd name="connsiteY34" fmla="*/ 224545 h 465130"/>
                    <a:gd name="connsiteX35" fmla="*/ 112274 w 465128"/>
                    <a:gd name="connsiteY35" fmla="*/ 240584 h 465130"/>
                    <a:gd name="connsiteX36" fmla="*/ 119739 w 465128"/>
                    <a:gd name="connsiteY36" fmla="*/ 240584 h 465130"/>
                    <a:gd name="connsiteX37" fmla="*/ 142650 w 465128"/>
                    <a:gd name="connsiteY37" fmla="*/ 257417 h 465130"/>
                    <a:gd name="connsiteX38" fmla="*/ 150212 w 465128"/>
                    <a:gd name="connsiteY38" fmla="*/ 277337 h 465130"/>
                    <a:gd name="connsiteX39" fmla="*/ 145954 w 465128"/>
                    <a:gd name="connsiteY39" fmla="*/ 305494 h 465130"/>
                    <a:gd name="connsiteX40" fmla="*/ 140670 w 465128"/>
                    <a:gd name="connsiteY40" fmla="*/ 310787 h 465130"/>
                    <a:gd name="connsiteX41" fmla="*/ 154360 w 465128"/>
                    <a:gd name="connsiteY41" fmla="*/ 324476 h 465130"/>
                    <a:gd name="connsiteX42" fmla="*/ 159644 w 465128"/>
                    <a:gd name="connsiteY42" fmla="*/ 319192 h 465130"/>
                    <a:gd name="connsiteX43" fmla="*/ 187793 w 465128"/>
                    <a:gd name="connsiteY43" fmla="*/ 314926 h 465130"/>
                    <a:gd name="connsiteX44" fmla="*/ 207722 w 465128"/>
                    <a:gd name="connsiteY44" fmla="*/ 322496 h 465130"/>
                    <a:gd name="connsiteX45" fmla="*/ 224546 w 465128"/>
                    <a:gd name="connsiteY45" fmla="*/ 345392 h 465130"/>
                    <a:gd name="connsiteX46" fmla="*/ 224546 w 465128"/>
                    <a:gd name="connsiteY46" fmla="*/ 352857 h 465130"/>
                    <a:gd name="connsiteX47" fmla="*/ 240584 w 465128"/>
                    <a:gd name="connsiteY47" fmla="*/ 352857 h 465130"/>
                    <a:gd name="connsiteX48" fmla="*/ 240584 w 465128"/>
                    <a:gd name="connsiteY48" fmla="*/ 345392 h 465130"/>
                    <a:gd name="connsiteX49" fmla="*/ 257425 w 465128"/>
                    <a:gd name="connsiteY49" fmla="*/ 322480 h 465130"/>
                    <a:gd name="connsiteX50" fmla="*/ 277346 w 465128"/>
                    <a:gd name="connsiteY50" fmla="*/ 314919 h 465130"/>
                    <a:gd name="connsiteX51" fmla="*/ 305502 w 465128"/>
                    <a:gd name="connsiteY51" fmla="*/ 319185 h 465130"/>
                    <a:gd name="connsiteX52" fmla="*/ 310787 w 465128"/>
                    <a:gd name="connsiteY52" fmla="*/ 324469 h 465130"/>
                    <a:gd name="connsiteX53" fmla="*/ 324476 w 465128"/>
                    <a:gd name="connsiteY53" fmla="*/ 310780 h 465130"/>
                    <a:gd name="connsiteX54" fmla="*/ 319192 w 465128"/>
                    <a:gd name="connsiteY54" fmla="*/ 305487 h 465130"/>
                    <a:gd name="connsiteX55" fmla="*/ 314934 w 465128"/>
                    <a:gd name="connsiteY55" fmla="*/ 277330 h 465130"/>
                    <a:gd name="connsiteX56" fmla="*/ 322496 w 465128"/>
                    <a:gd name="connsiteY56" fmla="*/ 257410 h 465130"/>
                    <a:gd name="connsiteX57" fmla="*/ 345392 w 465128"/>
                    <a:gd name="connsiteY57" fmla="*/ 240585 h 465130"/>
                    <a:gd name="connsiteX58" fmla="*/ 352857 w 465128"/>
                    <a:gd name="connsiteY58" fmla="*/ 240585 h 465130"/>
                    <a:gd name="connsiteX59" fmla="*/ 352857 w 465128"/>
                    <a:gd name="connsiteY59" fmla="*/ 224546 h 465130"/>
                    <a:gd name="connsiteX60" fmla="*/ 345392 w 465128"/>
                    <a:gd name="connsiteY60" fmla="*/ 224546 h 465130"/>
                    <a:gd name="connsiteX61" fmla="*/ 322480 w 465128"/>
                    <a:gd name="connsiteY61" fmla="*/ 207713 h 465130"/>
                    <a:gd name="connsiteX62" fmla="*/ 314918 w 465128"/>
                    <a:gd name="connsiteY62" fmla="*/ 187793 h 465130"/>
                    <a:gd name="connsiteX63" fmla="*/ 319176 w 465128"/>
                    <a:gd name="connsiteY63" fmla="*/ 159636 h 465130"/>
                    <a:gd name="connsiteX64" fmla="*/ 324461 w 465128"/>
                    <a:gd name="connsiteY64" fmla="*/ 154343 h 465130"/>
                    <a:gd name="connsiteX65" fmla="*/ 310771 w 465128"/>
                    <a:gd name="connsiteY65" fmla="*/ 140654 h 465130"/>
                    <a:gd name="connsiteX66" fmla="*/ 305487 w 465128"/>
                    <a:gd name="connsiteY66" fmla="*/ 145938 h 465130"/>
                    <a:gd name="connsiteX67" fmla="*/ 277338 w 465128"/>
                    <a:gd name="connsiteY67" fmla="*/ 150204 h 465130"/>
                    <a:gd name="connsiteX68" fmla="*/ 257409 w 465128"/>
                    <a:gd name="connsiteY68" fmla="*/ 142634 h 465130"/>
                    <a:gd name="connsiteX69" fmla="*/ 240585 w 465128"/>
                    <a:gd name="connsiteY69" fmla="*/ 119738 h 465130"/>
                    <a:gd name="connsiteX70" fmla="*/ 240585 w 465128"/>
                    <a:gd name="connsiteY70" fmla="*/ 112273 h 465130"/>
                    <a:gd name="connsiteX71" fmla="*/ 63242 w 465128"/>
                    <a:gd name="connsiteY71" fmla="*/ 97189 h 465130"/>
                    <a:gd name="connsiteX72" fmla="*/ 64910 w 465128"/>
                    <a:gd name="connsiteY72" fmla="*/ 108408 h 465130"/>
                    <a:gd name="connsiteX73" fmla="*/ 24059 w 465128"/>
                    <a:gd name="connsiteY73" fmla="*/ 232253 h 465130"/>
                    <a:gd name="connsiteX74" fmla="*/ 64638 w 465128"/>
                    <a:gd name="connsiteY74" fmla="*/ 355754 h 465130"/>
                    <a:gd name="connsiteX75" fmla="*/ 65729 w 465128"/>
                    <a:gd name="connsiteY75" fmla="*/ 364287 h 465130"/>
                    <a:gd name="connsiteX76" fmla="*/ 58470 w 465128"/>
                    <a:gd name="connsiteY76" fmla="*/ 368897 h 465130"/>
                    <a:gd name="connsiteX77" fmla="*/ 8020 w 465128"/>
                    <a:gd name="connsiteY77" fmla="*/ 368897 h 465130"/>
                    <a:gd name="connsiteX78" fmla="*/ 0 w 465128"/>
                    <a:gd name="connsiteY78" fmla="*/ 360877 h 465130"/>
                    <a:gd name="connsiteX79" fmla="*/ 8020 w 465128"/>
                    <a:gd name="connsiteY79" fmla="*/ 352857 h 465130"/>
                    <a:gd name="connsiteX80" fmla="*/ 42520 w 465128"/>
                    <a:gd name="connsiteY80" fmla="*/ 352857 h 465130"/>
                    <a:gd name="connsiteX81" fmla="*/ 8020 w 465128"/>
                    <a:gd name="connsiteY81" fmla="*/ 232253 h 465130"/>
                    <a:gd name="connsiteX82" fmla="*/ 52023 w 465128"/>
                    <a:gd name="connsiteY82" fmla="*/ 98857 h 465130"/>
                    <a:gd name="connsiteX83" fmla="*/ 63242 w 465128"/>
                    <a:gd name="connsiteY83" fmla="*/ 97189 h 465130"/>
                    <a:gd name="connsiteX84" fmla="*/ 406658 w 465128"/>
                    <a:gd name="connsiteY84" fmla="*/ 96234 h 465130"/>
                    <a:gd name="connsiteX85" fmla="*/ 457108 w 465128"/>
                    <a:gd name="connsiteY85" fmla="*/ 96234 h 465130"/>
                    <a:gd name="connsiteX86" fmla="*/ 465128 w 465128"/>
                    <a:gd name="connsiteY86" fmla="*/ 104254 h 465130"/>
                    <a:gd name="connsiteX87" fmla="*/ 457108 w 465128"/>
                    <a:gd name="connsiteY87" fmla="*/ 112274 h 465130"/>
                    <a:gd name="connsiteX88" fmla="*/ 422609 w 465128"/>
                    <a:gd name="connsiteY88" fmla="*/ 112274 h 465130"/>
                    <a:gd name="connsiteX89" fmla="*/ 457108 w 465128"/>
                    <a:gd name="connsiteY89" fmla="*/ 232878 h 465130"/>
                    <a:gd name="connsiteX90" fmla="*/ 413106 w 465128"/>
                    <a:gd name="connsiteY90" fmla="*/ 366274 h 465130"/>
                    <a:gd name="connsiteX91" fmla="*/ 406651 w 465128"/>
                    <a:gd name="connsiteY91" fmla="*/ 369522 h 465130"/>
                    <a:gd name="connsiteX92" fmla="*/ 401887 w 465128"/>
                    <a:gd name="connsiteY92" fmla="*/ 367951 h 465130"/>
                    <a:gd name="connsiteX93" fmla="*/ 400219 w 465128"/>
                    <a:gd name="connsiteY93" fmla="*/ 356731 h 465130"/>
                    <a:gd name="connsiteX94" fmla="*/ 441079 w 465128"/>
                    <a:gd name="connsiteY94" fmla="*/ 232887 h 465130"/>
                    <a:gd name="connsiteX95" fmla="*/ 400500 w 465128"/>
                    <a:gd name="connsiteY95" fmla="*/ 109387 h 465130"/>
                    <a:gd name="connsiteX96" fmla="*/ 399409 w 465128"/>
                    <a:gd name="connsiteY96" fmla="*/ 100853 h 465130"/>
                    <a:gd name="connsiteX97" fmla="*/ 406658 w 465128"/>
                    <a:gd name="connsiteY97" fmla="*/ 96234 h 465130"/>
                    <a:gd name="connsiteX98" fmla="*/ 216524 w 465128"/>
                    <a:gd name="connsiteY98" fmla="*/ 96234 h 465130"/>
                    <a:gd name="connsiteX99" fmla="*/ 248602 w 465128"/>
                    <a:gd name="connsiteY99" fmla="*/ 96234 h 465130"/>
                    <a:gd name="connsiteX100" fmla="*/ 256622 w 465128"/>
                    <a:gd name="connsiteY100" fmla="*/ 104254 h 465130"/>
                    <a:gd name="connsiteX101" fmla="*/ 256622 w 465128"/>
                    <a:gd name="connsiteY101" fmla="*/ 119739 h 465130"/>
                    <a:gd name="connsiteX102" fmla="*/ 261947 w 465128"/>
                    <a:gd name="connsiteY102" fmla="*/ 127261 h 465130"/>
                    <a:gd name="connsiteX103" fmla="*/ 285011 w 465128"/>
                    <a:gd name="connsiteY103" fmla="*/ 136131 h 465130"/>
                    <a:gd name="connsiteX104" fmla="*/ 294146 w 465128"/>
                    <a:gd name="connsiteY104" fmla="*/ 134607 h 465130"/>
                    <a:gd name="connsiteX105" fmla="*/ 305108 w 465128"/>
                    <a:gd name="connsiteY105" fmla="*/ 123653 h 465130"/>
                    <a:gd name="connsiteX106" fmla="*/ 316447 w 465128"/>
                    <a:gd name="connsiteY106" fmla="*/ 123653 h 465130"/>
                    <a:gd name="connsiteX107" fmla="*/ 341476 w 465128"/>
                    <a:gd name="connsiteY107" fmla="*/ 148682 h 465130"/>
                    <a:gd name="connsiteX108" fmla="*/ 343825 w 465128"/>
                    <a:gd name="connsiteY108" fmla="*/ 154351 h 465130"/>
                    <a:gd name="connsiteX109" fmla="*/ 341476 w 465128"/>
                    <a:gd name="connsiteY109" fmla="*/ 160021 h 465130"/>
                    <a:gd name="connsiteX110" fmla="*/ 330514 w 465128"/>
                    <a:gd name="connsiteY110" fmla="*/ 170984 h 465130"/>
                    <a:gd name="connsiteX111" fmla="*/ 328998 w 465128"/>
                    <a:gd name="connsiteY111" fmla="*/ 180125 h 465130"/>
                    <a:gd name="connsiteX112" fmla="*/ 337860 w 465128"/>
                    <a:gd name="connsiteY112" fmla="*/ 203189 h 465130"/>
                    <a:gd name="connsiteX113" fmla="*/ 345390 w 465128"/>
                    <a:gd name="connsiteY113" fmla="*/ 208506 h 465130"/>
                    <a:gd name="connsiteX114" fmla="*/ 360875 w 465128"/>
                    <a:gd name="connsiteY114" fmla="*/ 208506 h 465130"/>
                    <a:gd name="connsiteX115" fmla="*/ 368895 w 465128"/>
                    <a:gd name="connsiteY115" fmla="*/ 216526 h 465130"/>
                    <a:gd name="connsiteX116" fmla="*/ 368895 w 465128"/>
                    <a:gd name="connsiteY116" fmla="*/ 248604 h 465130"/>
                    <a:gd name="connsiteX117" fmla="*/ 360875 w 465128"/>
                    <a:gd name="connsiteY117" fmla="*/ 256624 h 465130"/>
                    <a:gd name="connsiteX118" fmla="*/ 345390 w 465128"/>
                    <a:gd name="connsiteY118" fmla="*/ 256624 h 465130"/>
                    <a:gd name="connsiteX119" fmla="*/ 337868 w 465128"/>
                    <a:gd name="connsiteY119" fmla="*/ 261949 h 465130"/>
                    <a:gd name="connsiteX120" fmla="*/ 329007 w 465128"/>
                    <a:gd name="connsiteY120" fmla="*/ 285013 h 465130"/>
                    <a:gd name="connsiteX121" fmla="*/ 330522 w 465128"/>
                    <a:gd name="connsiteY121" fmla="*/ 294155 h 465130"/>
                    <a:gd name="connsiteX122" fmla="*/ 341484 w 465128"/>
                    <a:gd name="connsiteY122" fmla="*/ 305117 h 465130"/>
                    <a:gd name="connsiteX123" fmla="*/ 343834 w 465128"/>
                    <a:gd name="connsiteY123" fmla="*/ 310787 h 465130"/>
                    <a:gd name="connsiteX124" fmla="*/ 341484 w 465128"/>
                    <a:gd name="connsiteY124" fmla="*/ 316456 h 465130"/>
                    <a:gd name="connsiteX125" fmla="*/ 316455 w 465128"/>
                    <a:gd name="connsiteY125" fmla="*/ 341485 h 465130"/>
                    <a:gd name="connsiteX126" fmla="*/ 305116 w 465128"/>
                    <a:gd name="connsiteY126" fmla="*/ 341485 h 465130"/>
                    <a:gd name="connsiteX127" fmla="*/ 294161 w 465128"/>
                    <a:gd name="connsiteY127" fmla="*/ 330531 h 465130"/>
                    <a:gd name="connsiteX128" fmla="*/ 285019 w 465128"/>
                    <a:gd name="connsiteY128" fmla="*/ 329016 h 465130"/>
                    <a:gd name="connsiteX129" fmla="*/ 261955 w 465128"/>
                    <a:gd name="connsiteY129" fmla="*/ 337877 h 465130"/>
                    <a:gd name="connsiteX130" fmla="*/ 256623 w 465128"/>
                    <a:gd name="connsiteY130" fmla="*/ 345391 h 465130"/>
                    <a:gd name="connsiteX131" fmla="*/ 256623 w 465128"/>
                    <a:gd name="connsiteY131" fmla="*/ 360876 h 465130"/>
                    <a:gd name="connsiteX132" fmla="*/ 248604 w 465128"/>
                    <a:gd name="connsiteY132" fmla="*/ 368896 h 465130"/>
                    <a:gd name="connsiteX133" fmla="*/ 216526 w 465128"/>
                    <a:gd name="connsiteY133" fmla="*/ 368896 h 465130"/>
                    <a:gd name="connsiteX134" fmla="*/ 208506 w 465128"/>
                    <a:gd name="connsiteY134" fmla="*/ 360876 h 465130"/>
                    <a:gd name="connsiteX135" fmla="*/ 208506 w 465128"/>
                    <a:gd name="connsiteY135" fmla="*/ 345391 h 465130"/>
                    <a:gd name="connsiteX136" fmla="*/ 203181 w 465128"/>
                    <a:gd name="connsiteY136" fmla="*/ 337869 h 465130"/>
                    <a:gd name="connsiteX137" fmla="*/ 180109 w 465128"/>
                    <a:gd name="connsiteY137" fmla="*/ 329000 h 465130"/>
                    <a:gd name="connsiteX138" fmla="*/ 170974 w 465128"/>
                    <a:gd name="connsiteY138" fmla="*/ 330523 h 465130"/>
                    <a:gd name="connsiteX139" fmla="*/ 160012 w 465128"/>
                    <a:gd name="connsiteY139" fmla="*/ 341477 h 465130"/>
                    <a:gd name="connsiteX140" fmla="*/ 148673 w 465128"/>
                    <a:gd name="connsiteY140" fmla="*/ 341477 h 465130"/>
                    <a:gd name="connsiteX141" fmla="*/ 123644 w 465128"/>
                    <a:gd name="connsiteY141" fmla="*/ 316448 h 465130"/>
                    <a:gd name="connsiteX142" fmla="*/ 121294 w 465128"/>
                    <a:gd name="connsiteY142" fmla="*/ 310779 h 465130"/>
                    <a:gd name="connsiteX143" fmla="*/ 123644 w 465128"/>
                    <a:gd name="connsiteY143" fmla="*/ 305109 h 465130"/>
                    <a:gd name="connsiteX144" fmla="*/ 134606 w 465128"/>
                    <a:gd name="connsiteY144" fmla="*/ 294147 h 465130"/>
                    <a:gd name="connsiteX145" fmla="*/ 136121 w 465128"/>
                    <a:gd name="connsiteY145" fmla="*/ 285005 h 465130"/>
                    <a:gd name="connsiteX146" fmla="*/ 127260 w 465128"/>
                    <a:gd name="connsiteY146" fmla="*/ 261941 h 465130"/>
                    <a:gd name="connsiteX147" fmla="*/ 119738 w 465128"/>
                    <a:gd name="connsiteY147" fmla="*/ 256624 h 465130"/>
                    <a:gd name="connsiteX148" fmla="*/ 104253 w 465128"/>
                    <a:gd name="connsiteY148" fmla="*/ 256624 h 465130"/>
                    <a:gd name="connsiteX149" fmla="*/ 96233 w 465128"/>
                    <a:gd name="connsiteY149" fmla="*/ 248604 h 465130"/>
                    <a:gd name="connsiteX150" fmla="*/ 96233 w 465128"/>
                    <a:gd name="connsiteY150" fmla="*/ 216526 h 465130"/>
                    <a:gd name="connsiteX151" fmla="*/ 104253 w 465128"/>
                    <a:gd name="connsiteY151" fmla="*/ 208506 h 465130"/>
                    <a:gd name="connsiteX152" fmla="*/ 119738 w 465128"/>
                    <a:gd name="connsiteY152" fmla="*/ 208506 h 465130"/>
                    <a:gd name="connsiteX153" fmla="*/ 127260 w 465128"/>
                    <a:gd name="connsiteY153" fmla="*/ 203181 h 465130"/>
                    <a:gd name="connsiteX154" fmla="*/ 136121 w 465128"/>
                    <a:gd name="connsiteY154" fmla="*/ 180117 h 465130"/>
                    <a:gd name="connsiteX155" fmla="*/ 134598 w 465128"/>
                    <a:gd name="connsiteY155" fmla="*/ 170975 h 465130"/>
                    <a:gd name="connsiteX156" fmla="*/ 123636 w 465128"/>
                    <a:gd name="connsiteY156" fmla="*/ 160013 h 465130"/>
                    <a:gd name="connsiteX157" fmla="*/ 121286 w 465128"/>
                    <a:gd name="connsiteY157" fmla="*/ 154343 h 465130"/>
                    <a:gd name="connsiteX158" fmla="*/ 123636 w 465128"/>
                    <a:gd name="connsiteY158" fmla="*/ 148674 h 465130"/>
                    <a:gd name="connsiteX159" fmla="*/ 148664 w 465128"/>
                    <a:gd name="connsiteY159" fmla="*/ 123645 h 465130"/>
                    <a:gd name="connsiteX160" fmla="*/ 160004 w 465128"/>
                    <a:gd name="connsiteY160" fmla="*/ 123645 h 465130"/>
                    <a:gd name="connsiteX161" fmla="*/ 170958 w 465128"/>
                    <a:gd name="connsiteY161" fmla="*/ 134599 h 465130"/>
                    <a:gd name="connsiteX162" fmla="*/ 180100 w 465128"/>
                    <a:gd name="connsiteY162" fmla="*/ 136114 h 465130"/>
                    <a:gd name="connsiteX163" fmla="*/ 203156 w 465128"/>
                    <a:gd name="connsiteY163" fmla="*/ 127253 h 465130"/>
                    <a:gd name="connsiteX164" fmla="*/ 208505 w 465128"/>
                    <a:gd name="connsiteY164" fmla="*/ 119739 h 465130"/>
                    <a:gd name="connsiteX165" fmla="*/ 208505 w 465128"/>
                    <a:gd name="connsiteY165" fmla="*/ 104254 h 465130"/>
                    <a:gd name="connsiteX166" fmla="*/ 216524 w 465128"/>
                    <a:gd name="connsiteY166" fmla="*/ 96234 h 465130"/>
                    <a:gd name="connsiteX167" fmla="*/ 104253 w 465128"/>
                    <a:gd name="connsiteY167" fmla="*/ 0 h 465130"/>
                    <a:gd name="connsiteX168" fmla="*/ 112273 w 465128"/>
                    <a:gd name="connsiteY168" fmla="*/ 8020 h 465130"/>
                    <a:gd name="connsiteX169" fmla="*/ 112273 w 465128"/>
                    <a:gd name="connsiteY169" fmla="*/ 42519 h 465130"/>
                    <a:gd name="connsiteX170" fmla="*/ 232877 w 465128"/>
                    <a:gd name="connsiteY170" fmla="*/ 8020 h 465130"/>
                    <a:gd name="connsiteX171" fmla="*/ 366273 w 465128"/>
                    <a:gd name="connsiteY171" fmla="*/ 52023 h 465130"/>
                    <a:gd name="connsiteX172" fmla="*/ 367941 w 465128"/>
                    <a:gd name="connsiteY172" fmla="*/ 63242 h 465130"/>
                    <a:gd name="connsiteX173" fmla="*/ 361494 w 465128"/>
                    <a:gd name="connsiteY173" fmla="*/ 66490 h 465130"/>
                    <a:gd name="connsiteX174" fmla="*/ 356730 w 465128"/>
                    <a:gd name="connsiteY174" fmla="*/ 64918 h 465130"/>
                    <a:gd name="connsiteX175" fmla="*/ 232877 w 465128"/>
                    <a:gd name="connsiteY175" fmla="*/ 24059 h 465130"/>
                    <a:gd name="connsiteX176" fmla="*/ 109377 w 465128"/>
                    <a:gd name="connsiteY176" fmla="*/ 64638 h 465130"/>
                    <a:gd name="connsiteX177" fmla="*/ 100844 w 465128"/>
                    <a:gd name="connsiteY177" fmla="*/ 65729 h 465130"/>
                    <a:gd name="connsiteX178" fmla="*/ 96233 w 465128"/>
                    <a:gd name="connsiteY178" fmla="*/ 58471 h 465130"/>
                    <a:gd name="connsiteX179" fmla="*/ 96233 w 465128"/>
                    <a:gd name="connsiteY179" fmla="*/ 8020 h 465130"/>
                    <a:gd name="connsiteX180" fmla="*/ 104253 w 465128"/>
                    <a:gd name="connsiteY180" fmla="*/ 0 h 465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465128" h="465130">
                      <a:moveTo>
                        <a:pt x="364292" y="399409"/>
                      </a:moveTo>
                      <a:cubicBezTo>
                        <a:pt x="367099" y="400717"/>
                        <a:pt x="368895" y="403547"/>
                        <a:pt x="368895" y="406659"/>
                      </a:cubicBezTo>
                      <a:lnTo>
                        <a:pt x="368895" y="457109"/>
                      </a:lnTo>
                      <a:cubicBezTo>
                        <a:pt x="368895" y="461537"/>
                        <a:pt x="365302" y="465130"/>
                        <a:pt x="360875" y="465130"/>
                      </a:cubicBezTo>
                      <a:cubicBezTo>
                        <a:pt x="356448" y="465130"/>
                        <a:pt x="352855" y="461537"/>
                        <a:pt x="352855" y="457110"/>
                      </a:cubicBezTo>
                      <a:lnTo>
                        <a:pt x="352855" y="422611"/>
                      </a:lnTo>
                      <a:cubicBezTo>
                        <a:pt x="320225" y="444407"/>
                        <a:pt x="276382" y="457110"/>
                        <a:pt x="232251" y="457110"/>
                      </a:cubicBezTo>
                      <a:cubicBezTo>
                        <a:pt x="183854" y="457110"/>
                        <a:pt x="137725" y="441897"/>
                        <a:pt x="98855" y="413107"/>
                      </a:cubicBezTo>
                      <a:cubicBezTo>
                        <a:pt x="95295" y="410469"/>
                        <a:pt x="94549" y="405449"/>
                        <a:pt x="97187" y="401888"/>
                      </a:cubicBezTo>
                      <a:cubicBezTo>
                        <a:pt x="99825" y="398327"/>
                        <a:pt x="104845" y="397573"/>
                        <a:pt x="108406" y="400220"/>
                      </a:cubicBezTo>
                      <a:cubicBezTo>
                        <a:pt x="144494" y="426948"/>
                        <a:pt x="187318" y="441080"/>
                        <a:pt x="232259" y="441080"/>
                      </a:cubicBezTo>
                      <a:cubicBezTo>
                        <a:pt x="279004" y="441080"/>
                        <a:pt x="325172" y="425906"/>
                        <a:pt x="355759" y="400500"/>
                      </a:cubicBezTo>
                      <a:cubicBezTo>
                        <a:pt x="358149" y="398512"/>
                        <a:pt x="361477" y="398087"/>
                        <a:pt x="364292" y="399409"/>
                      </a:cubicBezTo>
                      <a:close/>
                      <a:moveTo>
                        <a:pt x="232564" y="184448"/>
                      </a:moveTo>
                      <a:cubicBezTo>
                        <a:pt x="206035" y="184448"/>
                        <a:pt x="184447" y="206028"/>
                        <a:pt x="184447" y="232565"/>
                      </a:cubicBezTo>
                      <a:cubicBezTo>
                        <a:pt x="184447" y="259102"/>
                        <a:pt x="206035" y="280682"/>
                        <a:pt x="232564" y="280682"/>
                      </a:cubicBezTo>
                      <a:cubicBezTo>
                        <a:pt x="259093" y="280682"/>
                        <a:pt x="280681" y="259102"/>
                        <a:pt x="280681" y="232565"/>
                      </a:cubicBezTo>
                      <a:cubicBezTo>
                        <a:pt x="280681" y="206028"/>
                        <a:pt x="259093" y="184448"/>
                        <a:pt x="232564" y="184448"/>
                      </a:cubicBezTo>
                      <a:close/>
                      <a:moveTo>
                        <a:pt x="232564" y="168409"/>
                      </a:moveTo>
                      <a:cubicBezTo>
                        <a:pt x="267938" y="168409"/>
                        <a:pt x="296720" y="197191"/>
                        <a:pt x="296720" y="232565"/>
                      </a:cubicBezTo>
                      <a:cubicBezTo>
                        <a:pt x="296720" y="267939"/>
                        <a:pt x="267937" y="296721"/>
                        <a:pt x="232564" y="296721"/>
                      </a:cubicBezTo>
                      <a:cubicBezTo>
                        <a:pt x="197191" y="296721"/>
                        <a:pt x="168408" y="267939"/>
                        <a:pt x="168408" y="232565"/>
                      </a:cubicBezTo>
                      <a:cubicBezTo>
                        <a:pt x="168408" y="197191"/>
                        <a:pt x="197190" y="168409"/>
                        <a:pt x="232564" y="168409"/>
                      </a:cubicBezTo>
                      <a:close/>
                      <a:moveTo>
                        <a:pt x="224546" y="112273"/>
                      </a:moveTo>
                      <a:lnTo>
                        <a:pt x="224546" y="119738"/>
                      </a:lnTo>
                      <a:cubicBezTo>
                        <a:pt x="224546" y="130308"/>
                        <a:pt x="217625" y="139731"/>
                        <a:pt x="207705" y="142650"/>
                      </a:cubicBezTo>
                      <a:cubicBezTo>
                        <a:pt x="198859" y="145256"/>
                        <a:pt x="192339" y="147734"/>
                        <a:pt x="187793" y="150212"/>
                      </a:cubicBezTo>
                      <a:cubicBezTo>
                        <a:pt x="178683" y="155184"/>
                        <a:pt x="167102" y="153419"/>
                        <a:pt x="159636" y="145945"/>
                      </a:cubicBezTo>
                      <a:lnTo>
                        <a:pt x="154351" y="140661"/>
                      </a:lnTo>
                      <a:lnTo>
                        <a:pt x="140662" y="154351"/>
                      </a:lnTo>
                      <a:lnTo>
                        <a:pt x="145946" y="159643"/>
                      </a:lnTo>
                      <a:cubicBezTo>
                        <a:pt x="153412" y="167109"/>
                        <a:pt x="155169" y="178690"/>
                        <a:pt x="150212" y="187792"/>
                      </a:cubicBezTo>
                      <a:cubicBezTo>
                        <a:pt x="147719" y="192363"/>
                        <a:pt x="145249" y="198875"/>
                        <a:pt x="142650" y="207712"/>
                      </a:cubicBezTo>
                      <a:cubicBezTo>
                        <a:pt x="139732" y="217625"/>
                        <a:pt x="130316" y="224545"/>
                        <a:pt x="119739" y="224545"/>
                      </a:cubicBezTo>
                      <a:lnTo>
                        <a:pt x="112274" y="224545"/>
                      </a:lnTo>
                      <a:lnTo>
                        <a:pt x="112274" y="240584"/>
                      </a:lnTo>
                      <a:lnTo>
                        <a:pt x="119739" y="240584"/>
                      </a:lnTo>
                      <a:cubicBezTo>
                        <a:pt x="130309" y="240584"/>
                        <a:pt x="139732" y="247505"/>
                        <a:pt x="142650" y="257417"/>
                      </a:cubicBezTo>
                      <a:cubicBezTo>
                        <a:pt x="145249" y="266254"/>
                        <a:pt x="147727" y="272774"/>
                        <a:pt x="150212" y="277337"/>
                      </a:cubicBezTo>
                      <a:cubicBezTo>
                        <a:pt x="155176" y="286447"/>
                        <a:pt x="153420" y="298019"/>
                        <a:pt x="145954" y="305494"/>
                      </a:cubicBezTo>
                      <a:lnTo>
                        <a:pt x="140670" y="310787"/>
                      </a:lnTo>
                      <a:lnTo>
                        <a:pt x="154360" y="324476"/>
                      </a:lnTo>
                      <a:lnTo>
                        <a:pt x="159644" y="319192"/>
                      </a:lnTo>
                      <a:cubicBezTo>
                        <a:pt x="167110" y="311718"/>
                        <a:pt x="178691" y="309961"/>
                        <a:pt x="187793" y="314926"/>
                      </a:cubicBezTo>
                      <a:cubicBezTo>
                        <a:pt x="192348" y="317412"/>
                        <a:pt x="198868" y="319881"/>
                        <a:pt x="207722" y="322496"/>
                      </a:cubicBezTo>
                      <a:cubicBezTo>
                        <a:pt x="217625" y="325399"/>
                        <a:pt x="224546" y="334814"/>
                        <a:pt x="224546" y="345392"/>
                      </a:cubicBezTo>
                      <a:lnTo>
                        <a:pt x="224546" y="352857"/>
                      </a:lnTo>
                      <a:lnTo>
                        <a:pt x="240584" y="352857"/>
                      </a:lnTo>
                      <a:lnTo>
                        <a:pt x="240584" y="345392"/>
                      </a:lnTo>
                      <a:cubicBezTo>
                        <a:pt x="240584" y="334822"/>
                        <a:pt x="247505" y="325399"/>
                        <a:pt x="257425" y="322480"/>
                      </a:cubicBezTo>
                      <a:cubicBezTo>
                        <a:pt x="266270" y="319874"/>
                        <a:pt x="272790" y="317396"/>
                        <a:pt x="277346" y="314919"/>
                      </a:cubicBezTo>
                      <a:cubicBezTo>
                        <a:pt x="286455" y="309955"/>
                        <a:pt x="298027" y="311711"/>
                        <a:pt x="305502" y="319185"/>
                      </a:cubicBezTo>
                      <a:lnTo>
                        <a:pt x="310787" y="324469"/>
                      </a:lnTo>
                      <a:lnTo>
                        <a:pt x="324476" y="310780"/>
                      </a:lnTo>
                      <a:lnTo>
                        <a:pt x="319192" y="305487"/>
                      </a:lnTo>
                      <a:cubicBezTo>
                        <a:pt x="311718" y="298013"/>
                        <a:pt x="309969" y="286440"/>
                        <a:pt x="314934" y="277330"/>
                      </a:cubicBezTo>
                      <a:cubicBezTo>
                        <a:pt x="317420" y="272767"/>
                        <a:pt x="319898" y="266247"/>
                        <a:pt x="322496" y="257410"/>
                      </a:cubicBezTo>
                      <a:cubicBezTo>
                        <a:pt x="325399" y="247506"/>
                        <a:pt x="334814" y="240585"/>
                        <a:pt x="345392" y="240585"/>
                      </a:cubicBezTo>
                      <a:lnTo>
                        <a:pt x="352857" y="240585"/>
                      </a:lnTo>
                      <a:lnTo>
                        <a:pt x="352857" y="224546"/>
                      </a:lnTo>
                      <a:lnTo>
                        <a:pt x="345392" y="224546"/>
                      </a:lnTo>
                      <a:cubicBezTo>
                        <a:pt x="334822" y="224546"/>
                        <a:pt x="325399" y="217626"/>
                        <a:pt x="322480" y="207713"/>
                      </a:cubicBezTo>
                      <a:cubicBezTo>
                        <a:pt x="319882" y="198876"/>
                        <a:pt x="317404" y="192356"/>
                        <a:pt x="314918" y="187793"/>
                      </a:cubicBezTo>
                      <a:cubicBezTo>
                        <a:pt x="309954" y="178683"/>
                        <a:pt x="311711" y="167103"/>
                        <a:pt x="319176" y="159636"/>
                      </a:cubicBezTo>
                      <a:lnTo>
                        <a:pt x="324461" y="154343"/>
                      </a:lnTo>
                      <a:lnTo>
                        <a:pt x="310771" y="140654"/>
                      </a:lnTo>
                      <a:lnTo>
                        <a:pt x="305487" y="145938"/>
                      </a:lnTo>
                      <a:cubicBezTo>
                        <a:pt x="298021" y="153412"/>
                        <a:pt x="286440" y="155169"/>
                        <a:pt x="277338" y="150204"/>
                      </a:cubicBezTo>
                      <a:cubicBezTo>
                        <a:pt x="272783" y="147718"/>
                        <a:pt x="266263" y="145249"/>
                        <a:pt x="257409" y="142634"/>
                      </a:cubicBezTo>
                      <a:cubicBezTo>
                        <a:pt x="247505" y="139731"/>
                        <a:pt x="240585" y="130316"/>
                        <a:pt x="240585" y="119738"/>
                      </a:cubicBezTo>
                      <a:lnTo>
                        <a:pt x="240585" y="112273"/>
                      </a:lnTo>
                      <a:close/>
                      <a:moveTo>
                        <a:pt x="63242" y="97189"/>
                      </a:moveTo>
                      <a:cubicBezTo>
                        <a:pt x="66803" y="99827"/>
                        <a:pt x="67549" y="104847"/>
                        <a:pt x="64910" y="108408"/>
                      </a:cubicBezTo>
                      <a:cubicBezTo>
                        <a:pt x="38189" y="144496"/>
                        <a:pt x="24059" y="187320"/>
                        <a:pt x="24059" y="232253"/>
                      </a:cubicBezTo>
                      <a:cubicBezTo>
                        <a:pt x="24059" y="279007"/>
                        <a:pt x="39232" y="325167"/>
                        <a:pt x="64638" y="355754"/>
                      </a:cubicBezTo>
                      <a:cubicBezTo>
                        <a:pt x="66626" y="358144"/>
                        <a:pt x="67052" y="361471"/>
                        <a:pt x="65729" y="364287"/>
                      </a:cubicBezTo>
                      <a:cubicBezTo>
                        <a:pt x="64404" y="367101"/>
                        <a:pt x="61582" y="368897"/>
                        <a:pt x="58470" y="368897"/>
                      </a:cubicBezTo>
                      <a:lnTo>
                        <a:pt x="8020" y="368897"/>
                      </a:lnTo>
                      <a:cubicBezTo>
                        <a:pt x="3593" y="368897"/>
                        <a:pt x="0" y="365304"/>
                        <a:pt x="0" y="360877"/>
                      </a:cubicBezTo>
                      <a:cubicBezTo>
                        <a:pt x="0" y="356450"/>
                        <a:pt x="3593" y="352857"/>
                        <a:pt x="8020" y="352857"/>
                      </a:cubicBezTo>
                      <a:lnTo>
                        <a:pt x="42520" y="352857"/>
                      </a:lnTo>
                      <a:cubicBezTo>
                        <a:pt x="20722" y="320226"/>
                        <a:pt x="8020" y="276384"/>
                        <a:pt x="8020" y="232253"/>
                      </a:cubicBezTo>
                      <a:cubicBezTo>
                        <a:pt x="8020" y="183856"/>
                        <a:pt x="23233" y="137727"/>
                        <a:pt x="52023" y="98857"/>
                      </a:cubicBezTo>
                      <a:cubicBezTo>
                        <a:pt x="54661" y="95297"/>
                        <a:pt x="59681" y="94551"/>
                        <a:pt x="63242" y="97189"/>
                      </a:cubicBezTo>
                      <a:close/>
                      <a:moveTo>
                        <a:pt x="406658" y="96234"/>
                      </a:moveTo>
                      <a:lnTo>
                        <a:pt x="457108" y="96234"/>
                      </a:lnTo>
                      <a:cubicBezTo>
                        <a:pt x="461535" y="96234"/>
                        <a:pt x="465128" y="99827"/>
                        <a:pt x="465128" y="104254"/>
                      </a:cubicBezTo>
                      <a:cubicBezTo>
                        <a:pt x="465128" y="108681"/>
                        <a:pt x="461535" y="112274"/>
                        <a:pt x="457108" y="112274"/>
                      </a:cubicBezTo>
                      <a:lnTo>
                        <a:pt x="422609" y="112274"/>
                      </a:lnTo>
                      <a:cubicBezTo>
                        <a:pt x="444405" y="144904"/>
                        <a:pt x="457108" y="188748"/>
                        <a:pt x="457108" y="232878"/>
                      </a:cubicBezTo>
                      <a:cubicBezTo>
                        <a:pt x="457108" y="281276"/>
                        <a:pt x="441895" y="327404"/>
                        <a:pt x="413106" y="366274"/>
                      </a:cubicBezTo>
                      <a:cubicBezTo>
                        <a:pt x="411527" y="368399"/>
                        <a:pt x="409105" y="369522"/>
                        <a:pt x="406651" y="369522"/>
                      </a:cubicBezTo>
                      <a:cubicBezTo>
                        <a:pt x="404991" y="369522"/>
                        <a:pt x="403315" y="369009"/>
                        <a:pt x="401887" y="367951"/>
                      </a:cubicBezTo>
                      <a:cubicBezTo>
                        <a:pt x="398327" y="365312"/>
                        <a:pt x="397581" y="360292"/>
                        <a:pt x="400219" y="356731"/>
                      </a:cubicBezTo>
                      <a:cubicBezTo>
                        <a:pt x="426948" y="320644"/>
                        <a:pt x="441079" y="277820"/>
                        <a:pt x="441079" y="232887"/>
                      </a:cubicBezTo>
                      <a:cubicBezTo>
                        <a:pt x="441079" y="186133"/>
                        <a:pt x="425906" y="139973"/>
                        <a:pt x="400500" y="109387"/>
                      </a:cubicBezTo>
                      <a:cubicBezTo>
                        <a:pt x="398511" y="106996"/>
                        <a:pt x="398086" y="103669"/>
                        <a:pt x="399409" y="100853"/>
                      </a:cubicBezTo>
                      <a:cubicBezTo>
                        <a:pt x="400732" y="98038"/>
                        <a:pt x="403547" y="96234"/>
                        <a:pt x="406658" y="96234"/>
                      </a:cubicBezTo>
                      <a:close/>
                      <a:moveTo>
                        <a:pt x="216524" y="96234"/>
                      </a:moveTo>
                      <a:lnTo>
                        <a:pt x="248602" y="96234"/>
                      </a:lnTo>
                      <a:cubicBezTo>
                        <a:pt x="253029" y="96234"/>
                        <a:pt x="256622" y="99827"/>
                        <a:pt x="256622" y="104254"/>
                      </a:cubicBezTo>
                      <a:lnTo>
                        <a:pt x="256622" y="119739"/>
                      </a:lnTo>
                      <a:cubicBezTo>
                        <a:pt x="256622" y="123251"/>
                        <a:pt x="258811" y="126339"/>
                        <a:pt x="261947" y="127261"/>
                      </a:cubicBezTo>
                      <a:cubicBezTo>
                        <a:pt x="271907" y="130197"/>
                        <a:pt x="279454" y="133099"/>
                        <a:pt x="285011" y="136131"/>
                      </a:cubicBezTo>
                      <a:cubicBezTo>
                        <a:pt x="287922" y="137710"/>
                        <a:pt x="291675" y="137084"/>
                        <a:pt x="294146" y="134607"/>
                      </a:cubicBezTo>
                      <a:lnTo>
                        <a:pt x="305108" y="123653"/>
                      </a:lnTo>
                      <a:cubicBezTo>
                        <a:pt x="308244" y="120517"/>
                        <a:pt x="313312" y="120517"/>
                        <a:pt x="316447" y="123653"/>
                      </a:cubicBezTo>
                      <a:lnTo>
                        <a:pt x="341476" y="148682"/>
                      </a:lnTo>
                      <a:cubicBezTo>
                        <a:pt x="342984" y="150190"/>
                        <a:pt x="343825" y="152227"/>
                        <a:pt x="343825" y="154351"/>
                      </a:cubicBezTo>
                      <a:cubicBezTo>
                        <a:pt x="343825" y="156476"/>
                        <a:pt x="342983" y="158521"/>
                        <a:pt x="341476" y="160021"/>
                      </a:cubicBezTo>
                      <a:lnTo>
                        <a:pt x="330514" y="170984"/>
                      </a:lnTo>
                      <a:cubicBezTo>
                        <a:pt x="328036" y="173462"/>
                        <a:pt x="327411" y="177223"/>
                        <a:pt x="328998" y="180125"/>
                      </a:cubicBezTo>
                      <a:cubicBezTo>
                        <a:pt x="332038" y="185699"/>
                        <a:pt x="334941" y="193245"/>
                        <a:pt x="337860" y="203189"/>
                      </a:cubicBezTo>
                      <a:cubicBezTo>
                        <a:pt x="338790" y="206317"/>
                        <a:pt x="341878" y="208506"/>
                        <a:pt x="345390" y="208506"/>
                      </a:cubicBezTo>
                      <a:lnTo>
                        <a:pt x="360875" y="208506"/>
                      </a:lnTo>
                      <a:cubicBezTo>
                        <a:pt x="365302" y="208506"/>
                        <a:pt x="368895" y="212099"/>
                        <a:pt x="368895" y="216526"/>
                      </a:cubicBezTo>
                      <a:lnTo>
                        <a:pt x="368895" y="248604"/>
                      </a:lnTo>
                      <a:cubicBezTo>
                        <a:pt x="368895" y="253031"/>
                        <a:pt x="365302" y="256624"/>
                        <a:pt x="360875" y="256624"/>
                      </a:cubicBezTo>
                      <a:lnTo>
                        <a:pt x="345390" y="256624"/>
                      </a:lnTo>
                      <a:cubicBezTo>
                        <a:pt x="341878" y="256624"/>
                        <a:pt x="338790" y="258813"/>
                        <a:pt x="337868" y="261949"/>
                      </a:cubicBezTo>
                      <a:cubicBezTo>
                        <a:pt x="334941" y="271893"/>
                        <a:pt x="332045" y="279440"/>
                        <a:pt x="329007" y="285013"/>
                      </a:cubicBezTo>
                      <a:cubicBezTo>
                        <a:pt x="327427" y="287916"/>
                        <a:pt x="328045" y="291677"/>
                        <a:pt x="330522" y="294155"/>
                      </a:cubicBezTo>
                      <a:lnTo>
                        <a:pt x="341484" y="305117"/>
                      </a:lnTo>
                      <a:cubicBezTo>
                        <a:pt x="342992" y="306625"/>
                        <a:pt x="343834" y="308662"/>
                        <a:pt x="343834" y="310787"/>
                      </a:cubicBezTo>
                      <a:cubicBezTo>
                        <a:pt x="343834" y="312912"/>
                        <a:pt x="342991" y="314957"/>
                        <a:pt x="341484" y="316456"/>
                      </a:cubicBezTo>
                      <a:lnTo>
                        <a:pt x="316455" y="341485"/>
                      </a:lnTo>
                      <a:cubicBezTo>
                        <a:pt x="313319" y="344621"/>
                        <a:pt x="308251" y="344621"/>
                        <a:pt x="305116" y="341485"/>
                      </a:cubicBezTo>
                      <a:lnTo>
                        <a:pt x="294161" y="330531"/>
                      </a:lnTo>
                      <a:cubicBezTo>
                        <a:pt x="291683" y="328053"/>
                        <a:pt x="287930" y="327428"/>
                        <a:pt x="285019" y="329016"/>
                      </a:cubicBezTo>
                      <a:cubicBezTo>
                        <a:pt x="279454" y="332047"/>
                        <a:pt x="271916" y="334943"/>
                        <a:pt x="261955" y="337877"/>
                      </a:cubicBezTo>
                      <a:cubicBezTo>
                        <a:pt x="258812" y="338791"/>
                        <a:pt x="256623" y="341879"/>
                        <a:pt x="256623" y="345391"/>
                      </a:cubicBezTo>
                      <a:lnTo>
                        <a:pt x="256623" y="360876"/>
                      </a:lnTo>
                      <a:cubicBezTo>
                        <a:pt x="256624" y="365303"/>
                        <a:pt x="253031" y="368896"/>
                        <a:pt x="248604" y="368896"/>
                      </a:cubicBezTo>
                      <a:lnTo>
                        <a:pt x="216526" y="368896"/>
                      </a:lnTo>
                      <a:cubicBezTo>
                        <a:pt x="212099" y="368896"/>
                        <a:pt x="208506" y="365303"/>
                        <a:pt x="208506" y="360876"/>
                      </a:cubicBezTo>
                      <a:lnTo>
                        <a:pt x="208506" y="345391"/>
                      </a:lnTo>
                      <a:cubicBezTo>
                        <a:pt x="208506" y="341879"/>
                        <a:pt x="206317" y="338791"/>
                        <a:pt x="203181" y="337869"/>
                      </a:cubicBezTo>
                      <a:cubicBezTo>
                        <a:pt x="193221" y="334934"/>
                        <a:pt x="185674" y="332031"/>
                        <a:pt x="180109" y="329000"/>
                      </a:cubicBezTo>
                      <a:cubicBezTo>
                        <a:pt x="177214" y="327428"/>
                        <a:pt x="173453" y="328046"/>
                        <a:pt x="170974" y="330523"/>
                      </a:cubicBezTo>
                      <a:lnTo>
                        <a:pt x="160012" y="341477"/>
                      </a:lnTo>
                      <a:cubicBezTo>
                        <a:pt x="156876" y="344613"/>
                        <a:pt x="151808" y="344613"/>
                        <a:pt x="148673" y="341477"/>
                      </a:cubicBezTo>
                      <a:lnTo>
                        <a:pt x="123644" y="316448"/>
                      </a:lnTo>
                      <a:cubicBezTo>
                        <a:pt x="122136" y="314940"/>
                        <a:pt x="121294" y="312904"/>
                        <a:pt x="121294" y="310779"/>
                      </a:cubicBezTo>
                      <a:cubicBezTo>
                        <a:pt x="121294" y="308654"/>
                        <a:pt x="122137" y="306609"/>
                        <a:pt x="123644" y="305109"/>
                      </a:cubicBezTo>
                      <a:lnTo>
                        <a:pt x="134606" y="294147"/>
                      </a:lnTo>
                      <a:cubicBezTo>
                        <a:pt x="137084" y="291668"/>
                        <a:pt x="137701" y="287916"/>
                        <a:pt x="136121" y="285005"/>
                      </a:cubicBezTo>
                      <a:cubicBezTo>
                        <a:pt x="133082" y="279423"/>
                        <a:pt x="130187" y="271877"/>
                        <a:pt x="127260" y="261941"/>
                      </a:cubicBezTo>
                      <a:cubicBezTo>
                        <a:pt x="126338" y="258813"/>
                        <a:pt x="123250" y="256624"/>
                        <a:pt x="119738" y="256624"/>
                      </a:cubicBezTo>
                      <a:lnTo>
                        <a:pt x="104253" y="256624"/>
                      </a:lnTo>
                      <a:cubicBezTo>
                        <a:pt x="99826" y="256624"/>
                        <a:pt x="96233" y="253031"/>
                        <a:pt x="96233" y="248604"/>
                      </a:cubicBezTo>
                      <a:lnTo>
                        <a:pt x="96233" y="216526"/>
                      </a:lnTo>
                      <a:cubicBezTo>
                        <a:pt x="96233" y="212099"/>
                        <a:pt x="99826" y="208506"/>
                        <a:pt x="104253" y="208506"/>
                      </a:cubicBezTo>
                      <a:lnTo>
                        <a:pt x="119738" y="208506"/>
                      </a:lnTo>
                      <a:cubicBezTo>
                        <a:pt x="123250" y="208506"/>
                        <a:pt x="126338" y="206317"/>
                        <a:pt x="127260" y="203181"/>
                      </a:cubicBezTo>
                      <a:cubicBezTo>
                        <a:pt x="130187" y="193237"/>
                        <a:pt x="133083" y="185691"/>
                        <a:pt x="136121" y="180117"/>
                      </a:cubicBezTo>
                      <a:cubicBezTo>
                        <a:pt x="137701" y="177214"/>
                        <a:pt x="137075" y="173453"/>
                        <a:pt x="134598" y="170975"/>
                      </a:cubicBezTo>
                      <a:lnTo>
                        <a:pt x="123636" y="160013"/>
                      </a:lnTo>
                      <a:cubicBezTo>
                        <a:pt x="122128" y="158505"/>
                        <a:pt x="121286" y="156468"/>
                        <a:pt x="121286" y="154343"/>
                      </a:cubicBezTo>
                      <a:cubicBezTo>
                        <a:pt x="121286" y="152218"/>
                        <a:pt x="122128" y="150173"/>
                        <a:pt x="123636" y="148674"/>
                      </a:cubicBezTo>
                      <a:lnTo>
                        <a:pt x="148664" y="123645"/>
                      </a:lnTo>
                      <a:cubicBezTo>
                        <a:pt x="151800" y="120509"/>
                        <a:pt x="156869" y="120509"/>
                        <a:pt x="160004" y="123645"/>
                      </a:cubicBezTo>
                      <a:lnTo>
                        <a:pt x="170958" y="134599"/>
                      </a:lnTo>
                      <a:cubicBezTo>
                        <a:pt x="173436" y="137077"/>
                        <a:pt x="177189" y="137702"/>
                        <a:pt x="180100" y="136114"/>
                      </a:cubicBezTo>
                      <a:cubicBezTo>
                        <a:pt x="185658" y="133091"/>
                        <a:pt x="193203" y="130187"/>
                        <a:pt x="203156" y="127253"/>
                      </a:cubicBezTo>
                      <a:cubicBezTo>
                        <a:pt x="206315" y="126339"/>
                        <a:pt x="208505" y="123251"/>
                        <a:pt x="208505" y="119739"/>
                      </a:cubicBezTo>
                      <a:lnTo>
                        <a:pt x="208505" y="104254"/>
                      </a:lnTo>
                      <a:cubicBezTo>
                        <a:pt x="208505" y="99827"/>
                        <a:pt x="212098" y="96234"/>
                        <a:pt x="216524" y="96234"/>
                      </a:cubicBezTo>
                      <a:close/>
                      <a:moveTo>
                        <a:pt x="104253" y="0"/>
                      </a:moveTo>
                      <a:cubicBezTo>
                        <a:pt x="108680" y="0"/>
                        <a:pt x="112273" y="3593"/>
                        <a:pt x="112273" y="8020"/>
                      </a:cubicBezTo>
                      <a:lnTo>
                        <a:pt x="112273" y="42519"/>
                      </a:lnTo>
                      <a:cubicBezTo>
                        <a:pt x="144903" y="20723"/>
                        <a:pt x="188747" y="8020"/>
                        <a:pt x="232877" y="8020"/>
                      </a:cubicBezTo>
                      <a:cubicBezTo>
                        <a:pt x="281274" y="8020"/>
                        <a:pt x="327403" y="23233"/>
                        <a:pt x="366273" y="52023"/>
                      </a:cubicBezTo>
                      <a:cubicBezTo>
                        <a:pt x="369833" y="54661"/>
                        <a:pt x="370579" y="59681"/>
                        <a:pt x="367941" y="63242"/>
                      </a:cubicBezTo>
                      <a:cubicBezTo>
                        <a:pt x="366369" y="65367"/>
                        <a:pt x="363948" y="66490"/>
                        <a:pt x="361494" y="66490"/>
                      </a:cubicBezTo>
                      <a:cubicBezTo>
                        <a:pt x="359834" y="66490"/>
                        <a:pt x="358158" y="65977"/>
                        <a:pt x="356730" y="64918"/>
                      </a:cubicBezTo>
                      <a:cubicBezTo>
                        <a:pt x="320634" y="38190"/>
                        <a:pt x="277811" y="24059"/>
                        <a:pt x="232877" y="24059"/>
                      </a:cubicBezTo>
                      <a:cubicBezTo>
                        <a:pt x="186132" y="24059"/>
                        <a:pt x="139964" y="39232"/>
                        <a:pt x="109377" y="64638"/>
                      </a:cubicBezTo>
                      <a:cubicBezTo>
                        <a:pt x="106987" y="66626"/>
                        <a:pt x="103660" y="67043"/>
                        <a:pt x="100844" y="65729"/>
                      </a:cubicBezTo>
                      <a:cubicBezTo>
                        <a:pt x="98029" y="64414"/>
                        <a:pt x="96233" y="61583"/>
                        <a:pt x="96233" y="58471"/>
                      </a:cubicBezTo>
                      <a:lnTo>
                        <a:pt x="96233" y="8020"/>
                      </a:lnTo>
                      <a:cubicBezTo>
                        <a:pt x="96233" y="3593"/>
                        <a:pt x="99826" y="0"/>
                        <a:pt x="104253" y="0"/>
                      </a:cubicBezTo>
                      <a:close/>
                    </a:path>
                  </a:pathLst>
                </a:custGeom>
                <a:solidFill>
                  <a:sysClr val="window" lastClr="FFFFFF"/>
                </a:solidFill>
                <a:ln w="9525" cap="flat">
                  <a:noFill/>
                  <a:prstDash val="solid"/>
                  <a:miter/>
                </a:ln>
                <a:effectLst>
                  <a:outerShdw blurRad="63500" sx="102000" sy="102000" algn="ctr" rotWithShape="0">
                    <a:prstClr val="black">
                      <a:alpha val="40000"/>
                    </a:prst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grpSp>
          <p:nvGrpSpPr>
            <p:cNvPr id="8" name="Group 7">
              <a:extLst>
                <a:ext uri="{FF2B5EF4-FFF2-40B4-BE49-F238E27FC236}">
                  <a16:creationId xmlns:a16="http://schemas.microsoft.com/office/drawing/2014/main" id="{D862E50B-B4B7-4E2A-9D7C-214D354D9AFF}"/>
                </a:ext>
              </a:extLst>
            </p:cNvPr>
            <p:cNvGrpSpPr/>
            <p:nvPr/>
          </p:nvGrpSpPr>
          <p:grpSpPr>
            <a:xfrm>
              <a:off x="2531077" y="1125812"/>
              <a:ext cx="1660990" cy="1328893"/>
              <a:chOff x="1649776" y="2440830"/>
              <a:chExt cx="1361540" cy="1089315"/>
            </a:xfrm>
          </p:grpSpPr>
          <p:sp>
            <p:nvSpPr>
              <p:cNvPr id="55" name="Freeform: Shape 54">
                <a:extLst>
                  <a:ext uri="{FF2B5EF4-FFF2-40B4-BE49-F238E27FC236}">
                    <a16:creationId xmlns:a16="http://schemas.microsoft.com/office/drawing/2014/main" id="{1A835BE7-A7E5-4B72-B646-DE9D3CB29A20}"/>
                  </a:ext>
                </a:extLst>
              </p:cNvPr>
              <p:cNvSpPr/>
              <p:nvPr/>
            </p:nvSpPr>
            <p:spPr>
              <a:xfrm>
                <a:off x="1649776" y="2440830"/>
                <a:ext cx="1361540" cy="1089315"/>
              </a:xfrm>
              <a:custGeom>
                <a:avLst/>
                <a:gdLst>
                  <a:gd name="connsiteX0" fmla="*/ 485771 w 1221478"/>
                  <a:gd name="connsiteY0" fmla="*/ 0 h 971542"/>
                  <a:gd name="connsiteX1" fmla="*/ 829263 w 1221478"/>
                  <a:gd name="connsiteY1" fmla="*/ 142279 h 971542"/>
                  <a:gd name="connsiteX2" fmla="*/ 845715 w 1221478"/>
                  <a:gd name="connsiteY2" fmla="*/ 162219 h 971542"/>
                  <a:gd name="connsiteX3" fmla="*/ 906154 w 1221478"/>
                  <a:gd name="connsiteY3" fmla="*/ 198162 h 971542"/>
                  <a:gd name="connsiteX4" fmla="*/ 1221478 w 1221478"/>
                  <a:gd name="connsiteY4" fmla="*/ 288128 h 971542"/>
                  <a:gd name="connsiteX5" fmla="*/ 1214334 w 1221478"/>
                  <a:gd name="connsiteY5" fmla="*/ 695316 h 971542"/>
                  <a:gd name="connsiteX6" fmla="*/ 895775 w 1221478"/>
                  <a:gd name="connsiteY6" fmla="*/ 776018 h 971542"/>
                  <a:gd name="connsiteX7" fmla="*/ 852494 w 1221478"/>
                  <a:gd name="connsiteY7" fmla="*/ 801106 h 971542"/>
                  <a:gd name="connsiteX8" fmla="*/ 829263 w 1221478"/>
                  <a:gd name="connsiteY8" fmla="*/ 829263 h 971542"/>
                  <a:gd name="connsiteX9" fmla="*/ 485771 w 1221478"/>
                  <a:gd name="connsiteY9" fmla="*/ 971542 h 971542"/>
                  <a:gd name="connsiteX10" fmla="*/ 0 w 1221478"/>
                  <a:gd name="connsiteY10" fmla="*/ 485771 h 971542"/>
                  <a:gd name="connsiteX11" fmla="*/ 485771 w 1221478"/>
                  <a:gd name="connsiteY11" fmla="*/ 0 h 971542"/>
                  <a:gd name="connsiteX0" fmla="*/ 485771 w 1221478"/>
                  <a:gd name="connsiteY0" fmla="*/ 0 h 971542"/>
                  <a:gd name="connsiteX1" fmla="*/ 829263 w 1221478"/>
                  <a:gd name="connsiteY1" fmla="*/ 142279 h 971542"/>
                  <a:gd name="connsiteX2" fmla="*/ 906154 w 1221478"/>
                  <a:gd name="connsiteY2" fmla="*/ 198162 h 971542"/>
                  <a:gd name="connsiteX3" fmla="*/ 1221478 w 1221478"/>
                  <a:gd name="connsiteY3" fmla="*/ 288128 h 971542"/>
                  <a:gd name="connsiteX4" fmla="*/ 1214334 w 1221478"/>
                  <a:gd name="connsiteY4" fmla="*/ 695316 h 971542"/>
                  <a:gd name="connsiteX5" fmla="*/ 895775 w 1221478"/>
                  <a:gd name="connsiteY5" fmla="*/ 776018 h 971542"/>
                  <a:gd name="connsiteX6" fmla="*/ 852494 w 1221478"/>
                  <a:gd name="connsiteY6" fmla="*/ 801106 h 971542"/>
                  <a:gd name="connsiteX7" fmla="*/ 829263 w 1221478"/>
                  <a:gd name="connsiteY7" fmla="*/ 829263 h 971542"/>
                  <a:gd name="connsiteX8" fmla="*/ 485771 w 1221478"/>
                  <a:gd name="connsiteY8" fmla="*/ 971542 h 971542"/>
                  <a:gd name="connsiteX9" fmla="*/ 0 w 1221478"/>
                  <a:gd name="connsiteY9" fmla="*/ 485771 h 971542"/>
                  <a:gd name="connsiteX10" fmla="*/ 485771 w 1221478"/>
                  <a:gd name="connsiteY10"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95775 w 1221478"/>
                  <a:gd name="connsiteY4" fmla="*/ 776018 h 971542"/>
                  <a:gd name="connsiteX5" fmla="*/ 852494 w 1221478"/>
                  <a:gd name="connsiteY5" fmla="*/ 801106 h 971542"/>
                  <a:gd name="connsiteX6" fmla="*/ 829263 w 1221478"/>
                  <a:gd name="connsiteY6" fmla="*/ 829263 h 971542"/>
                  <a:gd name="connsiteX7" fmla="*/ 485771 w 1221478"/>
                  <a:gd name="connsiteY7" fmla="*/ 971542 h 971542"/>
                  <a:gd name="connsiteX8" fmla="*/ 0 w 1221478"/>
                  <a:gd name="connsiteY8" fmla="*/ 485771 h 971542"/>
                  <a:gd name="connsiteX9" fmla="*/ 485771 w 1221478"/>
                  <a:gd name="connsiteY9"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95775 w 1221478"/>
                  <a:gd name="connsiteY4" fmla="*/ 776018 h 971542"/>
                  <a:gd name="connsiteX5" fmla="*/ 829263 w 1221478"/>
                  <a:gd name="connsiteY5" fmla="*/ 829263 h 971542"/>
                  <a:gd name="connsiteX6" fmla="*/ 485771 w 1221478"/>
                  <a:gd name="connsiteY6" fmla="*/ 971542 h 971542"/>
                  <a:gd name="connsiteX7" fmla="*/ 0 w 1221478"/>
                  <a:gd name="connsiteY7" fmla="*/ 485771 h 971542"/>
                  <a:gd name="connsiteX8" fmla="*/ 485771 w 1221478"/>
                  <a:gd name="connsiteY8"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335" h="971542">
                    <a:moveTo>
                      <a:pt x="485771" y="0"/>
                    </a:moveTo>
                    <a:cubicBezTo>
                      <a:pt x="619913" y="0"/>
                      <a:pt x="741356" y="54372"/>
                      <a:pt x="829263" y="142279"/>
                    </a:cubicBezTo>
                    <a:cubicBezTo>
                      <a:pt x="940951" y="252807"/>
                      <a:pt x="1145509" y="289518"/>
                      <a:pt x="1214335" y="288128"/>
                    </a:cubicBezTo>
                    <a:cubicBezTo>
                      <a:pt x="1214335" y="423857"/>
                      <a:pt x="1214334" y="559587"/>
                      <a:pt x="1214334" y="695316"/>
                    </a:cubicBezTo>
                    <a:cubicBezTo>
                      <a:pt x="1066926" y="699484"/>
                      <a:pt x="909995" y="748895"/>
                      <a:pt x="829263" y="829263"/>
                    </a:cubicBezTo>
                    <a:cubicBezTo>
                      <a:pt x="741356" y="917170"/>
                      <a:pt x="619913" y="971542"/>
                      <a:pt x="485771" y="971542"/>
                    </a:cubicBezTo>
                    <a:cubicBezTo>
                      <a:pt x="217487" y="971542"/>
                      <a:pt x="0" y="754055"/>
                      <a:pt x="0" y="485771"/>
                    </a:cubicBezTo>
                    <a:cubicBezTo>
                      <a:pt x="0" y="217487"/>
                      <a:pt x="217487" y="0"/>
                      <a:pt x="485771" y="0"/>
                    </a:cubicBezTo>
                    <a:close/>
                  </a:path>
                </a:pathLst>
              </a:custGeom>
              <a:solidFill>
                <a:srgbClr val="372B81"/>
              </a:soli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nvGrpSpPr>
              <p:cNvPr id="56" name="Group 55">
                <a:extLst>
                  <a:ext uri="{FF2B5EF4-FFF2-40B4-BE49-F238E27FC236}">
                    <a16:creationId xmlns:a16="http://schemas.microsoft.com/office/drawing/2014/main" id="{F824EF9F-EE69-4059-B9A3-7804945DEE86}"/>
                  </a:ext>
                </a:extLst>
              </p:cNvPr>
              <p:cNvGrpSpPr/>
              <p:nvPr/>
            </p:nvGrpSpPr>
            <p:grpSpPr>
              <a:xfrm>
                <a:off x="1761295" y="2538819"/>
                <a:ext cx="893336" cy="893336"/>
                <a:chOff x="1761295" y="2538819"/>
                <a:chExt cx="893336" cy="893336"/>
              </a:xfrm>
            </p:grpSpPr>
            <p:grpSp>
              <p:nvGrpSpPr>
                <p:cNvPr id="57" name="Group 56">
                  <a:extLst>
                    <a:ext uri="{FF2B5EF4-FFF2-40B4-BE49-F238E27FC236}">
                      <a16:creationId xmlns:a16="http://schemas.microsoft.com/office/drawing/2014/main" id="{B5DD7F9C-1936-435A-BCDF-B453685B0BA5}"/>
                    </a:ext>
                  </a:extLst>
                </p:cNvPr>
                <p:cNvGrpSpPr/>
                <p:nvPr/>
              </p:nvGrpSpPr>
              <p:grpSpPr>
                <a:xfrm>
                  <a:off x="1761295" y="2538819"/>
                  <a:ext cx="893336" cy="893336"/>
                  <a:chOff x="963698" y="2518657"/>
                  <a:chExt cx="796752" cy="796752"/>
                </a:xfrm>
              </p:grpSpPr>
              <p:grpSp>
                <p:nvGrpSpPr>
                  <p:cNvPr id="59" name="Group 58">
                    <a:extLst>
                      <a:ext uri="{FF2B5EF4-FFF2-40B4-BE49-F238E27FC236}">
                        <a16:creationId xmlns:a16="http://schemas.microsoft.com/office/drawing/2014/main" id="{025E5216-A027-4962-A7F8-FA15DE432E01}"/>
                      </a:ext>
                    </a:extLst>
                  </p:cNvPr>
                  <p:cNvGrpSpPr/>
                  <p:nvPr/>
                </p:nvGrpSpPr>
                <p:grpSpPr>
                  <a:xfrm>
                    <a:off x="963698" y="2518657"/>
                    <a:ext cx="796752" cy="796752"/>
                    <a:chOff x="963698" y="2518657"/>
                    <a:chExt cx="796752" cy="796752"/>
                  </a:xfrm>
                </p:grpSpPr>
                <p:sp>
                  <p:nvSpPr>
                    <p:cNvPr id="63" name="Oval 62">
                      <a:extLst>
                        <a:ext uri="{FF2B5EF4-FFF2-40B4-BE49-F238E27FC236}">
                          <a16:creationId xmlns:a16="http://schemas.microsoft.com/office/drawing/2014/main" id="{4D844B33-CB57-414B-AC88-140C889AC938}"/>
                        </a:ext>
                      </a:extLst>
                    </p:cNvPr>
                    <p:cNvSpPr/>
                    <p:nvPr/>
                  </p:nvSpPr>
                  <p:spPr>
                    <a:xfrm>
                      <a:off x="963698" y="2518657"/>
                      <a:ext cx="796752" cy="796752"/>
                    </a:xfrm>
                    <a:prstGeom prst="ellipse">
                      <a:avLst/>
                    </a:prstGeom>
                    <a:solidFill>
                      <a:sysClr val="window" lastClr="FFFFFF"/>
                    </a:solidFill>
                    <a:ln w="12700" cap="flat" cmpd="sng" algn="ctr">
                      <a:noFill/>
                      <a:prstDash val="solid"/>
                      <a:miter lim="800000"/>
                    </a:ln>
                    <a:effectLst>
                      <a:outerShdw blurRad="63500" sx="102000" sy="102000" algn="ctr" rotWithShape="0">
                        <a:prstClr val="black">
                          <a:alpha val="1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64" name="Circle: Hollow 63">
                      <a:extLst>
                        <a:ext uri="{FF2B5EF4-FFF2-40B4-BE49-F238E27FC236}">
                          <a16:creationId xmlns:a16="http://schemas.microsoft.com/office/drawing/2014/main" id="{07227BBD-3FDD-4DE8-B8F3-0E6F0EE28625}"/>
                        </a:ext>
                      </a:extLst>
                    </p:cNvPr>
                    <p:cNvSpPr/>
                    <p:nvPr/>
                  </p:nvSpPr>
                  <p:spPr>
                    <a:xfrm>
                      <a:off x="963698" y="2518657"/>
                      <a:ext cx="796752" cy="796752"/>
                    </a:xfrm>
                    <a:prstGeom prst="donut">
                      <a:avLst>
                        <a:gd name="adj" fmla="val 2971"/>
                      </a:avLst>
                    </a:prstGeom>
                    <a:gradFill flip="none" rotWithShape="1">
                      <a:gsLst>
                        <a:gs pos="0">
                          <a:srgbClr val="372B80"/>
                        </a:gs>
                        <a:gs pos="26000">
                          <a:sysClr val="window" lastClr="FFFFFF"/>
                        </a:gs>
                        <a:gs pos="75000">
                          <a:sysClr val="window" lastClr="FFFFFF"/>
                        </a:gs>
                        <a:gs pos="100000">
                          <a:srgbClr val="372B80"/>
                        </a:gs>
                      </a:gsLst>
                      <a:lin ang="810000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nvGrpSpPr>
                  <p:cNvPr id="60" name="Group 59">
                    <a:extLst>
                      <a:ext uri="{FF2B5EF4-FFF2-40B4-BE49-F238E27FC236}">
                        <a16:creationId xmlns:a16="http://schemas.microsoft.com/office/drawing/2014/main" id="{43018D00-66F8-4B56-912C-65E7F3ADD115}"/>
                      </a:ext>
                    </a:extLst>
                  </p:cNvPr>
                  <p:cNvGrpSpPr/>
                  <p:nvPr/>
                </p:nvGrpSpPr>
                <p:grpSpPr>
                  <a:xfrm>
                    <a:off x="1112041" y="2667000"/>
                    <a:ext cx="500066" cy="500066"/>
                    <a:chOff x="1112041" y="2667000"/>
                    <a:chExt cx="500066" cy="500066"/>
                  </a:xfrm>
                </p:grpSpPr>
                <p:sp>
                  <p:nvSpPr>
                    <p:cNvPr id="61" name="Oval 60">
                      <a:extLst>
                        <a:ext uri="{FF2B5EF4-FFF2-40B4-BE49-F238E27FC236}">
                          <a16:creationId xmlns:a16="http://schemas.microsoft.com/office/drawing/2014/main" id="{A5BAF994-2F79-4772-8966-F447B76C458B}"/>
                        </a:ext>
                      </a:extLst>
                    </p:cNvPr>
                    <p:cNvSpPr/>
                    <p:nvPr/>
                  </p:nvSpPr>
                  <p:spPr>
                    <a:xfrm>
                      <a:off x="1112041" y="2667000"/>
                      <a:ext cx="500066" cy="500066"/>
                    </a:xfrm>
                    <a:prstGeom prst="ellipse">
                      <a:avLst/>
                    </a:prstGeom>
                    <a:gradFill flip="none" rotWithShape="1">
                      <a:gsLst>
                        <a:gs pos="0">
                          <a:srgbClr val="652384"/>
                        </a:gs>
                        <a:gs pos="88000">
                          <a:srgbClr val="302C82"/>
                        </a:gs>
                      </a:gsLst>
                      <a:lin ang="270000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62" name="Freeform: Shape 61">
                      <a:extLst>
                        <a:ext uri="{FF2B5EF4-FFF2-40B4-BE49-F238E27FC236}">
                          <a16:creationId xmlns:a16="http://schemas.microsoft.com/office/drawing/2014/main" id="{BCAC21A8-31BB-4001-8A9E-0DB1CA8FFCAF}"/>
                        </a:ext>
                      </a:extLst>
                    </p:cNvPr>
                    <p:cNvSpPr/>
                    <p:nvPr/>
                  </p:nvSpPr>
                  <p:spPr>
                    <a:xfrm>
                      <a:off x="1112041" y="2667000"/>
                      <a:ext cx="392270" cy="442798"/>
                    </a:xfrm>
                    <a:custGeom>
                      <a:avLst/>
                      <a:gdLst>
                        <a:gd name="connsiteX0" fmla="*/ 250033 w 392270"/>
                        <a:gd name="connsiteY0" fmla="*/ 0 h 442798"/>
                        <a:gd name="connsiteX1" fmla="*/ 389829 w 392270"/>
                        <a:gd name="connsiteY1" fmla="*/ 42702 h 442798"/>
                        <a:gd name="connsiteX2" fmla="*/ 392270 w 392270"/>
                        <a:gd name="connsiteY2" fmla="*/ 44716 h 442798"/>
                        <a:gd name="connsiteX3" fmla="*/ 92583 w 392270"/>
                        <a:gd name="connsiteY3" fmla="*/ 442798 h 442798"/>
                        <a:gd name="connsiteX4" fmla="*/ 73233 w 392270"/>
                        <a:gd name="connsiteY4" fmla="*/ 426833 h 442798"/>
                        <a:gd name="connsiteX5" fmla="*/ 0 w 392270"/>
                        <a:gd name="connsiteY5" fmla="*/ 250033 h 442798"/>
                        <a:gd name="connsiteX6" fmla="*/ 250033 w 392270"/>
                        <a:gd name="connsiteY6" fmla="*/ 0 h 44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0" h="442798">
                          <a:moveTo>
                            <a:pt x="250033" y="0"/>
                          </a:moveTo>
                          <a:cubicBezTo>
                            <a:pt x="301816" y="0"/>
                            <a:pt x="349923" y="15742"/>
                            <a:pt x="389829" y="42702"/>
                          </a:cubicBezTo>
                          <a:lnTo>
                            <a:pt x="392270" y="44716"/>
                          </a:lnTo>
                          <a:lnTo>
                            <a:pt x="92583" y="442798"/>
                          </a:lnTo>
                          <a:lnTo>
                            <a:pt x="73233" y="426833"/>
                          </a:lnTo>
                          <a:cubicBezTo>
                            <a:pt x="27986" y="381586"/>
                            <a:pt x="0" y="319078"/>
                            <a:pt x="0" y="250033"/>
                          </a:cubicBezTo>
                          <a:cubicBezTo>
                            <a:pt x="0" y="111944"/>
                            <a:pt x="111944" y="0"/>
                            <a:pt x="250033" y="0"/>
                          </a:cubicBezTo>
                          <a:close/>
                        </a:path>
                      </a:pathLst>
                    </a:custGeom>
                    <a:gradFill flip="none" rotWithShape="1">
                      <a:gsLst>
                        <a:gs pos="0">
                          <a:sysClr val="window" lastClr="FFFFFF">
                            <a:alpha val="10000"/>
                          </a:sysClr>
                        </a:gs>
                        <a:gs pos="100000">
                          <a:sysClr val="window" lastClr="FFFFFF">
                            <a:alpha val="0"/>
                          </a:sysClr>
                        </a:gs>
                      </a:gsLst>
                      <a:path path="circle">
                        <a:fillToRect l="100000" t="100000"/>
                      </a:path>
                      <a:tileRect r="-100000" b="-100000"/>
                    </a:gra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58" name="Freeform: Shape 57">
                  <a:extLst>
                    <a:ext uri="{FF2B5EF4-FFF2-40B4-BE49-F238E27FC236}">
                      <a16:creationId xmlns:a16="http://schemas.microsoft.com/office/drawing/2014/main" id="{E8D01C4C-C71C-4DFA-B54A-BB2B067448A6}"/>
                    </a:ext>
                  </a:extLst>
                </p:cNvPr>
                <p:cNvSpPr/>
                <p:nvPr/>
              </p:nvSpPr>
              <p:spPr>
                <a:xfrm>
                  <a:off x="2023209" y="2800733"/>
                  <a:ext cx="369508" cy="369508"/>
                </a:xfrm>
                <a:custGeom>
                  <a:avLst/>
                  <a:gdLst>
                    <a:gd name="connsiteX0" fmla="*/ 61370 w 460274"/>
                    <a:gd name="connsiteY0" fmla="*/ 368220 h 460274"/>
                    <a:gd name="connsiteX1" fmla="*/ 115069 w 460274"/>
                    <a:gd name="connsiteY1" fmla="*/ 368220 h 460274"/>
                    <a:gd name="connsiteX2" fmla="*/ 115069 w 460274"/>
                    <a:gd name="connsiteY2" fmla="*/ 383563 h 460274"/>
                    <a:gd name="connsiteX3" fmla="*/ 69126 w 460274"/>
                    <a:gd name="connsiteY3" fmla="*/ 383563 h 460274"/>
                    <a:gd name="connsiteX4" fmla="*/ 69041 w 460274"/>
                    <a:gd name="connsiteY4" fmla="*/ 383563 h 460274"/>
                    <a:gd name="connsiteX5" fmla="*/ 69041 w 460274"/>
                    <a:gd name="connsiteY5" fmla="*/ 429590 h 460274"/>
                    <a:gd name="connsiteX6" fmla="*/ 53699 w 460274"/>
                    <a:gd name="connsiteY6" fmla="*/ 429590 h 460274"/>
                    <a:gd name="connsiteX7" fmla="*/ 53699 w 460274"/>
                    <a:gd name="connsiteY7" fmla="*/ 375891 h 460274"/>
                    <a:gd name="connsiteX8" fmla="*/ 56990 w 460274"/>
                    <a:gd name="connsiteY8" fmla="*/ 369762 h 460274"/>
                    <a:gd name="connsiteX9" fmla="*/ 61370 w 460274"/>
                    <a:gd name="connsiteY9" fmla="*/ 368220 h 460274"/>
                    <a:gd name="connsiteX10" fmla="*/ 230138 w 460274"/>
                    <a:gd name="connsiteY10" fmla="*/ 130412 h 460274"/>
                    <a:gd name="connsiteX11" fmla="*/ 130412 w 460274"/>
                    <a:gd name="connsiteY11" fmla="*/ 230138 h 460274"/>
                    <a:gd name="connsiteX12" fmla="*/ 230138 w 460274"/>
                    <a:gd name="connsiteY12" fmla="*/ 329864 h 460274"/>
                    <a:gd name="connsiteX13" fmla="*/ 329864 w 460274"/>
                    <a:gd name="connsiteY13" fmla="*/ 230138 h 460274"/>
                    <a:gd name="connsiteX14" fmla="*/ 230138 w 460274"/>
                    <a:gd name="connsiteY14" fmla="*/ 130412 h 460274"/>
                    <a:gd name="connsiteX15" fmla="*/ 230138 w 460274"/>
                    <a:gd name="connsiteY15" fmla="*/ 115069 h 460274"/>
                    <a:gd name="connsiteX16" fmla="*/ 345206 w 460274"/>
                    <a:gd name="connsiteY16" fmla="*/ 230138 h 460274"/>
                    <a:gd name="connsiteX17" fmla="*/ 230138 w 460274"/>
                    <a:gd name="connsiteY17" fmla="*/ 345206 h 460274"/>
                    <a:gd name="connsiteX18" fmla="*/ 115069 w 460274"/>
                    <a:gd name="connsiteY18" fmla="*/ 230138 h 460274"/>
                    <a:gd name="connsiteX19" fmla="*/ 230138 w 460274"/>
                    <a:gd name="connsiteY19" fmla="*/ 115069 h 460274"/>
                    <a:gd name="connsiteX20" fmla="*/ 422102 w 460274"/>
                    <a:gd name="connsiteY20" fmla="*/ 103162 h 460274"/>
                    <a:gd name="connsiteX21" fmla="*/ 460274 w 460274"/>
                    <a:gd name="connsiteY21" fmla="*/ 230137 h 460274"/>
                    <a:gd name="connsiteX22" fmla="*/ 230137 w 460274"/>
                    <a:gd name="connsiteY22" fmla="*/ 460274 h 460274"/>
                    <a:gd name="connsiteX23" fmla="*/ 100907 w 460274"/>
                    <a:gd name="connsiteY23" fmla="*/ 420598 h 460274"/>
                    <a:gd name="connsiteX24" fmla="*/ 105234 w 460274"/>
                    <a:gd name="connsiteY24" fmla="*/ 414239 h 460274"/>
                    <a:gd name="connsiteX25" fmla="*/ 109537 w 460274"/>
                    <a:gd name="connsiteY25" fmla="*/ 407903 h 460274"/>
                    <a:gd name="connsiteX26" fmla="*/ 230137 w 460274"/>
                    <a:gd name="connsiteY26" fmla="*/ 444932 h 460274"/>
                    <a:gd name="connsiteX27" fmla="*/ 444932 w 460274"/>
                    <a:gd name="connsiteY27" fmla="*/ 230137 h 460274"/>
                    <a:gd name="connsiteX28" fmla="*/ 409306 w 460274"/>
                    <a:gd name="connsiteY28" fmla="*/ 111631 h 460274"/>
                    <a:gd name="connsiteX29" fmla="*/ 415674 w 460274"/>
                    <a:gd name="connsiteY29" fmla="*/ 107420 h 460274"/>
                    <a:gd name="connsiteX30" fmla="*/ 218853 w 460274"/>
                    <a:gd name="connsiteY30" fmla="*/ 77119 h 460274"/>
                    <a:gd name="connsiteX31" fmla="*/ 207776 w 460274"/>
                    <a:gd name="connsiteY31" fmla="*/ 98706 h 460274"/>
                    <a:gd name="connsiteX32" fmla="*/ 202567 w 460274"/>
                    <a:gd name="connsiteY32" fmla="*/ 102703 h 460274"/>
                    <a:gd name="connsiteX33" fmla="*/ 190262 w 460274"/>
                    <a:gd name="connsiteY33" fmla="*/ 105986 h 460274"/>
                    <a:gd name="connsiteX34" fmla="*/ 183757 w 460274"/>
                    <a:gd name="connsiteY34" fmla="*/ 105127 h 460274"/>
                    <a:gd name="connsiteX35" fmla="*/ 163497 w 460274"/>
                    <a:gd name="connsiteY35" fmla="*/ 92048 h 460274"/>
                    <a:gd name="connsiteX36" fmla="*/ 143874 w 460274"/>
                    <a:gd name="connsiteY36" fmla="*/ 103424 h 460274"/>
                    <a:gd name="connsiteX37" fmla="*/ 145094 w 460274"/>
                    <a:gd name="connsiteY37" fmla="*/ 127619 h 460274"/>
                    <a:gd name="connsiteX38" fmla="*/ 142585 w 460274"/>
                    <a:gd name="connsiteY38" fmla="*/ 133687 h 460274"/>
                    <a:gd name="connsiteX39" fmla="*/ 133694 w 460274"/>
                    <a:gd name="connsiteY39" fmla="*/ 142578 h 460274"/>
                    <a:gd name="connsiteX40" fmla="*/ 127642 w 460274"/>
                    <a:gd name="connsiteY40" fmla="*/ 145079 h 460274"/>
                    <a:gd name="connsiteX41" fmla="*/ 103447 w 460274"/>
                    <a:gd name="connsiteY41" fmla="*/ 143859 h 460274"/>
                    <a:gd name="connsiteX42" fmla="*/ 92070 w 460274"/>
                    <a:gd name="connsiteY42" fmla="*/ 163475 h 460274"/>
                    <a:gd name="connsiteX43" fmla="*/ 105142 w 460274"/>
                    <a:gd name="connsiteY43" fmla="*/ 183742 h 460274"/>
                    <a:gd name="connsiteX44" fmla="*/ 106001 w 460274"/>
                    <a:gd name="connsiteY44" fmla="*/ 190255 h 460274"/>
                    <a:gd name="connsiteX45" fmla="*/ 102718 w 460274"/>
                    <a:gd name="connsiteY45" fmla="*/ 202544 h 460274"/>
                    <a:gd name="connsiteX46" fmla="*/ 98721 w 460274"/>
                    <a:gd name="connsiteY46" fmla="*/ 207761 h 460274"/>
                    <a:gd name="connsiteX47" fmla="*/ 77134 w 460274"/>
                    <a:gd name="connsiteY47" fmla="*/ 218846 h 460274"/>
                    <a:gd name="connsiteX48" fmla="*/ 76712 w 460274"/>
                    <a:gd name="connsiteY48" fmla="*/ 230138 h 460274"/>
                    <a:gd name="connsiteX49" fmla="*/ 77127 w 460274"/>
                    <a:gd name="connsiteY49" fmla="*/ 241430 h 460274"/>
                    <a:gd name="connsiteX50" fmla="*/ 98713 w 460274"/>
                    <a:gd name="connsiteY50" fmla="*/ 252515 h 460274"/>
                    <a:gd name="connsiteX51" fmla="*/ 102710 w 460274"/>
                    <a:gd name="connsiteY51" fmla="*/ 257724 h 460274"/>
                    <a:gd name="connsiteX52" fmla="*/ 105994 w 460274"/>
                    <a:gd name="connsiteY52" fmla="*/ 270013 h 460274"/>
                    <a:gd name="connsiteX53" fmla="*/ 105134 w 460274"/>
                    <a:gd name="connsiteY53" fmla="*/ 276526 h 460274"/>
                    <a:gd name="connsiteX54" fmla="*/ 92055 w 460274"/>
                    <a:gd name="connsiteY54" fmla="*/ 296778 h 460274"/>
                    <a:gd name="connsiteX55" fmla="*/ 103432 w 460274"/>
                    <a:gd name="connsiteY55" fmla="*/ 316393 h 460274"/>
                    <a:gd name="connsiteX56" fmla="*/ 127626 w 460274"/>
                    <a:gd name="connsiteY56" fmla="*/ 315181 h 460274"/>
                    <a:gd name="connsiteX57" fmla="*/ 133687 w 460274"/>
                    <a:gd name="connsiteY57" fmla="*/ 317690 h 460274"/>
                    <a:gd name="connsiteX58" fmla="*/ 142562 w 460274"/>
                    <a:gd name="connsiteY58" fmla="*/ 326573 h 460274"/>
                    <a:gd name="connsiteX59" fmla="*/ 145071 w 460274"/>
                    <a:gd name="connsiteY59" fmla="*/ 332641 h 460274"/>
                    <a:gd name="connsiteX60" fmla="*/ 143851 w 460274"/>
                    <a:gd name="connsiteY60" fmla="*/ 356836 h 460274"/>
                    <a:gd name="connsiteX61" fmla="*/ 163474 w 460274"/>
                    <a:gd name="connsiteY61" fmla="*/ 368213 h 460274"/>
                    <a:gd name="connsiteX62" fmla="*/ 183742 w 460274"/>
                    <a:gd name="connsiteY62" fmla="*/ 355141 h 460274"/>
                    <a:gd name="connsiteX63" fmla="*/ 190239 w 460274"/>
                    <a:gd name="connsiteY63" fmla="*/ 354282 h 460274"/>
                    <a:gd name="connsiteX64" fmla="*/ 202544 w 460274"/>
                    <a:gd name="connsiteY64" fmla="*/ 357565 h 460274"/>
                    <a:gd name="connsiteX65" fmla="*/ 207753 w 460274"/>
                    <a:gd name="connsiteY65" fmla="*/ 361562 h 460274"/>
                    <a:gd name="connsiteX66" fmla="*/ 218830 w 460274"/>
                    <a:gd name="connsiteY66" fmla="*/ 383148 h 460274"/>
                    <a:gd name="connsiteX67" fmla="*/ 241421 w 460274"/>
                    <a:gd name="connsiteY67" fmla="*/ 383148 h 460274"/>
                    <a:gd name="connsiteX68" fmla="*/ 252499 w 460274"/>
                    <a:gd name="connsiteY68" fmla="*/ 361562 h 460274"/>
                    <a:gd name="connsiteX69" fmla="*/ 257708 w 460274"/>
                    <a:gd name="connsiteY69" fmla="*/ 357565 h 460274"/>
                    <a:gd name="connsiteX70" fmla="*/ 270012 w 460274"/>
                    <a:gd name="connsiteY70" fmla="*/ 354282 h 460274"/>
                    <a:gd name="connsiteX71" fmla="*/ 276517 w 460274"/>
                    <a:gd name="connsiteY71" fmla="*/ 355141 h 460274"/>
                    <a:gd name="connsiteX72" fmla="*/ 296777 w 460274"/>
                    <a:gd name="connsiteY72" fmla="*/ 368220 h 460274"/>
                    <a:gd name="connsiteX73" fmla="*/ 316400 w 460274"/>
                    <a:gd name="connsiteY73" fmla="*/ 356844 h 460274"/>
                    <a:gd name="connsiteX74" fmla="*/ 315188 w 460274"/>
                    <a:gd name="connsiteY74" fmla="*/ 332649 h 460274"/>
                    <a:gd name="connsiteX75" fmla="*/ 317689 w 460274"/>
                    <a:gd name="connsiteY75" fmla="*/ 326588 h 460274"/>
                    <a:gd name="connsiteX76" fmla="*/ 326580 w 460274"/>
                    <a:gd name="connsiteY76" fmla="*/ 317697 h 460274"/>
                    <a:gd name="connsiteX77" fmla="*/ 332632 w 460274"/>
                    <a:gd name="connsiteY77" fmla="*/ 315197 h 460274"/>
                    <a:gd name="connsiteX78" fmla="*/ 356827 w 460274"/>
                    <a:gd name="connsiteY78" fmla="*/ 316409 h 460274"/>
                    <a:gd name="connsiteX79" fmla="*/ 368204 w 460274"/>
                    <a:gd name="connsiteY79" fmla="*/ 296793 h 460274"/>
                    <a:gd name="connsiteX80" fmla="*/ 355132 w 460274"/>
                    <a:gd name="connsiteY80" fmla="*/ 276526 h 460274"/>
                    <a:gd name="connsiteX81" fmla="*/ 354273 w 460274"/>
                    <a:gd name="connsiteY81" fmla="*/ 270013 h 460274"/>
                    <a:gd name="connsiteX82" fmla="*/ 357556 w 460274"/>
                    <a:gd name="connsiteY82" fmla="*/ 257724 h 460274"/>
                    <a:gd name="connsiteX83" fmla="*/ 361553 w 460274"/>
                    <a:gd name="connsiteY83" fmla="*/ 252515 h 460274"/>
                    <a:gd name="connsiteX84" fmla="*/ 383140 w 460274"/>
                    <a:gd name="connsiteY84" fmla="*/ 241430 h 460274"/>
                    <a:gd name="connsiteX85" fmla="*/ 383562 w 460274"/>
                    <a:gd name="connsiteY85" fmla="*/ 230138 h 460274"/>
                    <a:gd name="connsiteX86" fmla="*/ 383155 w 460274"/>
                    <a:gd name="connsiteY86" fmla="*/ 218853 h 460274"/>
                    <a:gd name="connsiteX87" fmla="*/ 361568 w 460274"/>
                    <a:gd name="connsiteY87" fmla="*/ 207768 h 460274"/>
                    <a:gd name="connsiteX88" fmla="*/ 357572 w 460274"/>
                    <a:gd name="connsiteY88" fmla="*/ 202560 h 460274"/>
                    <a:gd name="connsiteX89" fmla="*/ 354288 w 460274"/>
                    <a:gd name="connsiteY89" fmla="*/ 190270 h 460274"/>
                    <a:gd name="connsiteX90" fmla="*/ 355147 w 460274"/>
                    <a:gd name="connsiteY90" fmla="*/ 183757 h 460274"/>
                    <a:gd name="connsiteX91" fmla="*/ 368219 w 460274"/>
                    <a:gd name="connsiteY91" fmla="*/ 163490 h 460274"/>
                    <a:gd name="connsiteX92" fmla="*/ 356843 w 460274"/>
                    <a:gd name="connsiteY92" fmla="*/ 143875 h 460274"/>
                    <a:gd name="connsiteX93" fmla="*/ 332648 w 460274"/>
                    <a:gd name="connsiteY93" fmla="*/ 145087 h 460274"/>
                    <a:gd name="connsiteX94" fmla="*/ 326588 w 460274"/>
                    <a:gd name="connsiteY94" fmla="*/ 142578 h 460274"/>
                    <a:gd name="connsiteX95" fmla="*/ 317712 w 460274"/>
                    <a:gd name="connsiteY95" fmla="*/ 133695 h 460274"/>
                    <a:gd name="connsiteX96" fmla="*/ 315203 w 460274"/>
                    <a:gd name="connsiteY96" fmla="*/ 127627 h 460274"/>
                    <a:gd name="connsiteX97" fmla="*/ 316423 w 460274"/>
                    <a:gd name="connsiteY97" fmla="*/ 103432 h 460274"/>
                    <a:gd name="connsiteX98" fmla="*/ 296800 w 460274"/>
                    <a:gd name="connsiteY98" fmla="*/ 92055 h 460274"/>
                    <a:gd name="connsiteX99" fmla="*/ 276533 w 460274"/>
                    <a:gd name="connsiteY99" fmla="*/ 105127 h 460274"/>
                    <a:gd name="connsiteX100" fmla="*/ 270035 w 460274"/>
                    <a:gd name="connsiteY100" fmla="*/ 105986 h 460274"/>
                    <a:gd name="connsiteX101" fmla="*/ 257730 w 460274"/>
                    <a:gd name="connsiteY101" fmla="*/ 102703 h 460274"/>
                    <a:gd name="connsiteX102" fmla="*/ 252522 w 460274"/>
                    <a:gd name="connsiteY102" fmla="*/ 98706 h 460274"/>
                    <a:gd name="connsiteX103" fmla="*/ 241445 w 460274"/>
                    <a:gd name="connsiteY103" fmla="*/ 77119 h 460274"/>
                    <a:gd name="connsiteX104" fmla="*/ 218853 w 460274"/>
                    <a:gd name="connsiteY104" fmla="*/ 77119 h 460274"/>
                    <a:gd name="connsiteX105" fmla="*/ 213199 w 460274"/>
                    <a:gd name="connsiteY105" fmla="*/ 62222 h 460274"/>
                    <a:gd name="connsiteX106" fmla="*/ 247091 w 460274"/>
                    <a:gd name="connsiteY106" fmla="*/ 62222 h 460274"/>
                    <a:gd name="connsiteX107" fmla="*/ 253151 w 460274"/>
                    <a:gd name="connsiteY107" fmla="*/ 66349 h 460274"/>
                    <a:gd name="connsiteX108" fmla="*/ 264535 w 460274"/>
                    <a:gd name="connsiteY108" fmla="*/ 88526 h 460274"/>
                    <a:gd name="connsiteX109" fmla="*/ 271209 w 460274"/>
                    <a:gd name="connsiteY109" fmla="*/ 90306 h 460274"/>
                    <a:gd name="connsiteX110" fmla="*/ 292044 w 460274"/>
                    <a:gd name="connsiteY110" fmla="*/ 76866 h 460274"/>
                    <a:gd name="connsiteX111" fmla="*/ 299355 w 460274"/>
                    <a:gd name="connsiteY111" fmla="*/ 76321 h 460274"/>
                    <a:gd name="connsiteX112" fmla="*/ 328774 w 460274"/>
                    <a:gd name="connsiteY112" fmla="*/ 93382 h 460274"/>
                    <a:gd name="connsiteX113" fmla="*/ 331950 w 460274"/>
                    <a:gd name="connsiteY113" fmla="*/ 99987 h 460274"/>
                    <a:gd name="connsiteX114" fmla="*/ 330699 w 460274"/>
                    <a:gd name="connsiteY114" fmla="*/ 124842 h 460274"/>
                    <a:gd name="connsiteX115" fmla="*/ 335440 w 460274"/>
                    <a:gd name="connsiteY115" fmla="*/ 129591 h 460274"/>
                    <a:gd name="connsiteX116" fmla="*/ 360295 w 460274"/>
                    <a:gd name="connsiteY116" fmla="*/ 128340 h 460274"/>
                    <a:gd name="connsiteX117" fmla="*/ 366892 w 460274"/>
                    <a:gd name="connsiteY117" fmla="*/ 131508 h 460274"/>
                    <a:gd name="connsiteX118" fmla="*/ 383953 w 460274"/>
                    <a:gd name="connsiteY118" fmla="*/ 160928 h 460274"/>
                    <a:gd name="connsiteX119" fmla="*/ 383408 w 460274"/>
                    <a:gd name="connsiteY119" fmla="*/ 168246 h 460274"/>
                    <a:gd name="connsiteX120" fmla="*/ 369968 w 460274"/>
                    <a:gd name="connsiteY120" fmla="*/ 189074 h 460274"/>
                    <a:gd name="connsiteX121" fmla="*/ 371740 w 460274"/>
                    <a:gd name="connsiteY121" fmla="*/ 195748 h 460274"/>
                    <a:gd name="connsiteX122" fmla="*/ 393925 w 460274"/>
                    <a:gd name="connsiteY122" fmla="*/ 207139 h 460274"/>
                    <a:gd name="connsiteX123" fmla="*/ 398053 w 460274"/>
                    <a:gd name="connsiteY123" fmla="*/ 213200 h 460274"/>
                    <a:gd name="connsiteX124" fmla="*/ 398904 w 460274"/>
                    <a:gd name="connsiteY124" fmla="*/ 230138 h 460274"/>
                    <a:gd name="connsiteX125" fmla="*/ 398045 w 460274"/>
                    <a:gd name="connsiteY125" fmla="*/ 247084 h 460274"/>
                    <a:gd name="connsiteX126" fmla="*/ 393918 w 460274"/>
                    <a:gd name="connsiteY126" fmla="*/ 253152 h 460274"/>
                    <a:gd name="connsiteX127" fmla="*/ 371733 w 460274"/>
                    <a:gd name="connsiteY127" fmla="*/ 264536 h 460274"/>
                    <a:gd name="connsiteX128" fmla="*/ 369961 w 460274"/>
                    <a:gd name="connsiteY128" fmla="*/ 271210 h 460274"/>
                    <a:gd name="connsiteX129" fmla="*/ 383401 w 460274"/>
                    <a:gd name="connsiteY129" fmla="*/ 292037 h 460274"/>
                    <a:gd name="connsiteX130" fmla="*/ 383945 w 460274"/>
                    <a:gd name="connsiteY130" fmla="*/ 299355 h 460274"/>
                    <a:gd name="connsiteX131" fmla="*/ 366884 w 460274"/>
                    <a:gd name="connsiteY131" fmla="*/ 328775 h 460274"/>
                    <a:gd name="connsiteX132" fmla="*/ 360287 w 460274"/>
                    <a:gd name="connsiteY132" fmla="*/ 331943 h 460274"/>
                    <a:gd name="connsiteX133" fmla="*/ 335425 w 460274"/>
                    <a:gd name="connsiteY133" fmla="*/ 330693 h 460274"/>
                    <a:gd name="connsiteX134" fmla="*/ 330692 w 460274"/>
                    <a:gd name="connsiteY134" fmla="*/ 335433 h 460274"/>
                    <a:gd name="connsiteX135" fmla="*/ 331934 w 460274"/>
                    <a:gd name="connsiteY135" fmla="*/ 360296 h 460274"/>
                    <a:gd name="connsiteX136" fmla="*/ 328766 w 460274"/>
                    <a:gd name="connsiteY136" fmla="*/ 366893 h 460274"/>
                    <a:gd name="connsiteX137" fmla="*/ 299339 w 460274"/>
                    <a:gd name="connsiteY137" fmla="*/ 383954 h 460274"/>
                    <a:gd name="connsiteX138" fmla="*/ 292029 w 460274"/>
                    <a:gd name="connsiteY138" fmla="*/ 383409 h 460274"/>
                    <a:gd name="connsiteX139" fmla="*/ 271201 w 460274"/>
                    <a:gd name="connsiteY139" fmla="*/ 369969 h 460274"/>
                    <a:gd name="connsiteX140" fmla="*/ 264527 w 460274"/>
                    <a:gd name="connsiteY140" fmla="*/ 371749 h 460274"/>
                    <a:gd name="connsiteX141" fmla="*/ 253143 w 460274"/>
                    <a:gd name="connsiteY141" fmla="*/ 393927 h 460274"/>
                    <a:gd name="connsiteX142" fmla="*/ 247083 w 460274"/>
                    <a:gd name="connsiteY142" fmla="*/ 398054 h 460274"/>
                    <a:gd name="connsiteX143" fmla="*/ 230137 w 460274"/>
                    <a:gd name="connsiteY143" fmla="*/ 398905 h 460274"/>
                    <a:gd name="connsiteX144" fmla="*/ 213191 w 460274"/>
                    <a:gd name="connsiteY144" fmla="*/ 398054 h 460274"/>
                    <a:gd name="connsiteX145" fmla="*/ 207131 w 460274"/>
                    <a:gd name="connsiteY145" fmla="*/ 393927 h 460274"/>
                    <a:gd name="connsiteX146" fmla="*/ 195747 w 460274"/>
                    <a:gd name="connsiteY146" fmla="*/ 371749 h 460274"/>
                    <a:gd name="connsiteX147" fmla="*/ 189073 w 460274"/>
                    <a:gd name="connsiteY147" fmla="*/ 369969 h 460274"/>
                    <a:gd name="connsiteX148" fmla="*/ 168238 w 460274"/>
                    <a:gd name="connsiteY148" fmla="*/ 383409 h 460274"/>
                    <a:gd name="connsiteX149" fmla="*/ 160927 w 460274"/>
                    <a:gd name="connsiteY149" fmla="*/ 383954 h 460274"/>
                    <a:gd name="connsiteX150" fmla="*/ 131508 w 460274"/>
                    <a:gd name="connsiteY150" fmla="*/ 366893 h 460274"/>
                    <a:gd name="connsiteX151" fmla="*/ 128332 w 460274"/>
                    <a:gd name="connsiteY151" fmla="*/ 360288 h 460274"/>
                    <a:gd name="connsiteX152" fmla="*/ 129583 w 460274"/>
                    <a:gd name="connsiteY152" fmla="*/ 335433 h 460274"/>
                    <a:gd name="connsiteX153" fmla="*/ 124834 w 460274"/>
                    <a:gd name="connsiteY153" fmla="*/ 330693 h 460274"/>
                    <a:gd name="connsiteX154" fmla="*/ 99979 w 460274"/>
                    <a:gd name="connsiteY154" fmla="*/ 331943 h 460274"/>
                    <a:gd name="connsiteX155" fmla="*/ 93382 w 460274"/>
                    <a:gd name="connsiteY155" fmla="*/ 328775 h 460274"/>
                    <a:gd name="connsiteX156" fmla="*/ 76313 w 460274"/>
                    <a:gd name="connsiteY156" fmla="*/ 299348 h 460274"/>
                    <a:gd name="connsiteX157" fmla="*/ 76866 w 460274"/>
                    <a:gd name="connsiteY157" fmla="*/ 292029 h 460274"/>
                    <a:gd name="connsiteX158" fmla="*/ 90306 w 460274"/>
                    <a:gd name="connsiteY158" fmla="*/ 271202 h 460274"/>
                    <a:gd name="connsiteX159" fmla="*/ 88534 w 460274"/>
                    <a:gd name="connsiteY159" fmla="*/ 264528 h 460274"/>
                    <a:gd name="connsiteX160" fmla="*/ 66349 w 460274"/>
                    <a:gd name="connsiteY160" fmla="*/ 253136 h 460274"/>
                    <a:gd name="connsiteX161" fmla="*/ 62221 w 460274"/>
                    <a:gd name="connsiteY161" fmla="*/ 247076 h 460274"/>
                    <a:gd name="connsiteX162" fmla="*/ 61370 w 460274"/>
                    <a:gd name="connsiteY162" fmla="*/ 230138 h 460274"/>
                    <a:gd name="connsiteX163" fmla="*/ 62237 w 460274"/>
                    <a:gd name="connsiteY163" fmla="*/ 213200 h 460274"/>
                    <a:gd name="connsiteX164" fmla="*/ 66364 w 460274"/>
                    <a:gd name="connsiteY164" fmla="*/ 207132 h 460274"/>
                    <a:gd name="connsiteX165" fmla="*/ 88549 w 460274"/>
                    <a:gd name="connsiteY165" fmla="*/ 195748 h 460274"/>
                    <a:gd name="connsiteX166" fmla="*/ 90321 w 460274"/>
                    <a:gd name="connsiteY166" fmla="*/ 189074 h 460274"/>
                    <a:gd name="connsiteX167" fmla="*/ 76881 w 460274"/>
                    <a:gd name="connsiteY167" fmla="*/ 168246 h 460274"/>
                    <a:gd name="connsiteX168" fmla="*/ 76336 w 460274"/>
                    <a:gd name="connsiteY168" fmla="*/ 160928 h 460274"/>
                    <a:gd name="connsiteX169" fmla="*/ 93397 w 460274"/>
                    <a:gd name="connsiteY169" fmla="*/ 131508 h 460274"/>
                    <a:gd name="connsiteX170" fmla="*/ 99995 w 460274"/>
                    <a:gd name="connsiteY170" fmla="*/ 128340 h 460274"/>
                    <a:gd name="connsiteX171" fmla="*/ 124857 w 460274"/>
                    <a:gd name="connsiteY171" fmla="*/ 129591 h 460274"/>
                    <a:gd name="connsiteX172" fmla="*/ 129598 w 460274"/>
                    <a:gd name="connsiteY172" fmla="*/ 124842 h 460274"/>
                    <a:gd name="connsiteX173" fmla="*/ 128348 w 460274"/>
                    <a:gd name="connsiteY173" fmla="*/ 99987 h 460274"/>
                    <a:gd name="connsiteX174" fmla="*/ 131516 w 460274"/>
                    <a:gd name="connsiteY174" fmla="*/ 93382 h 460274"/>
                    <a:gd name="connsiteX175" fmla="*/ 160943 w 460274"/>
                    <a:gd name="connsiteY175" fmla="*/ 76321 h 460274"/>
                    <a:gd name="connsiteX176" fmla="*/ 168253 w 460274"/>
                    <a:gd name="connsiteY176" fmla="*/ 76866 h 460274"/>
                    <a:gd name="connsiteX177" fmla="*/ 189081 w 460274"/>
                    <a:gd name="connsiteY177" fmla="*/ 90306 h 460274"/>
                    <a:gd name="connsiteX178" fmla="*/ 195755 w 460274"/>
                    <a:gd name="connsiteY178" fmla="*/ 88526 h 460274"/>
                    <a:gd name="connsiteX179" fmla="*/ 207139 w 460274"/>
                    <a:gd name="connsiteY179" fmla="*/ 66349 h 460274"/>
                    <a:gd name="connsiteX180" fmla="*/ 213199 w 460274"/>
                    <a:gd name="connsiteY180" fmla="*/ 62222 h 460274"/>
                    <a:gd name="connsiteX181" fmla="*/ 391234 w 460274"/>
                    <a:gd name="connsiteY181" fmla="*/ 30685 h 460274"/>
                    <a:gd name="connsiteX182" fmla="*/ 406576 w 460274"/>
                    <a:gd name="connsiteY182" fmla="*/ 30685 h 460274"/>
                    <a:gd name="connsiteX183" fmla="*/ 406576 w 460274"/>
                    <a:gd name="connsiteY183" fmla="*/ 84384 h 460274"/>
                    <a:gd name="connsiteX184" fmla="*/ 403285 w 460274"/>
                    <a:gd name="connsiteY184" fmla="*/ 90513 h 460274"/>
                    <a:gd name="connsiteX185" fmla="*/ 398905 w 460274"/>
                    <a:gd name="connsiteY185" fmla="*/ 92055 h 460274"/>
                    <a:gd name="connsiteX186" fmla="*/ 345206 w 460274"/>
                    <a:gd name="connsiteY186" fmla="*/ 92055 h 460274"/>
                    <a:gd name="connsiteX187" fmla="*/ 345206 w 460274"/>
                    <a:gd name="connsiteY187" fmla="*/ 76712 h 460274"/>
                    <a:gd name="connsiteX188" fmla="*/ 391149 w 460274"/>
                    <a:gd name="connsiteY188" fmla="*/ 76712 h 460274"/>
                    <a:gd name="connsiteX189" fmla="*/ 391234 w 460274"/>
                    <a:gd name="connsiteY189" fmla="*/ 76712 h 460274"/>
                    <a:gd name="connsiteX190" fmla="*/ 230137 w 460274"/>
                    <a:gd name="connsiteY190" fmla="*/ 0 h 460274"/>
                    <a:gd name="connsiteX191" fmla="*/ 359367 w 460274"/>
                    <a:gd name="connsiteY191" fmla="*/ 39676 h 460274"/>
                    <a:gd name="connsiteX192" fmla="*/ 355041 w 460274"/>
                    <a:gd name="connsiteY192" fmla="*/ 46035 h 460274"/>
                    <a:gd name="connsiteX193" fmla="*/ 350737 w 460274"/>
                    <a:gd name="connsiteY193" fmla="*/ 52371 h 460274"/>
                    <a:gd name="connsiteX194" fmla="*/ 230137 w 460274"/>
                    <a:gd name="connsiteY194" fmla="*/ 15342 h 460274"/>
                    <a:gd name="connsiteX195" fmla="*/ 15342 w 460274"/>
                    <a:gd name="connsiteY195" fmla="*/ 230137 h 460274"/>
                    <a:gd name="connsiteX196" fmla="*/ 52379 w 460274"/>
                    <a:gd name="connsiteY196" fmla="*/ 350737 h 460274"/>
                    <a:gd name="connsiteX197" fmla="*/ 46043 w 460274"/>
                    <a:gd name="connsiteY197" fmla="*/ 355048 h 460274"/>
                    <a:gd name="connsiteX198" fmla="*/ 39683 w 460274"/>
                    <a:gd name="connsiteY198" fmla="*/ 359367 h 460274"/>
                    <a:gd name="connsiteX199" fmla="*/ 0 w 460274"/>
                    <a:gd name="connsiteY199" fmla="*/ 230137 h 460274"/>
                    <a:gd name="connsiteX200" fmla="*/ 230137 w 460274"/>
                    <a:gd name="connsiteY200" fmla="*/ 0 h 46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460274" h="460274">
                      <a:moveTo>
                        <a:pt x="61370" y="368220"/>
                      </a:moveTo>
                      <a:lnTo>
                        <a:pt x="115069" y="368220"/>
                      </a:lnTo>
                      <a:lnTo>
                        <a:pt x="115069" y="383563"/>
                      </a:lnTo>
                      <a:lnTo>
                        <a:pt x="69126" y="383563"/>
                      </a:lnTo>
                      <a:lnTo>
                        <a:pt x="69041" y="383563"/>
                      </a:lnTo>
                      <a:lnTo>
                        <a:pt x="69041" y="429590"/>
                      </a:lnTo>
                      <a:lnTo>
                        <a:pt x="53699" y="429590"/>
                      </a:lnTo>
                      <a:lnTo>
                        <a:pt x="53699" y="375891"/>
                      </a:lnTo>
                      <a:cubicBezTo>
                        <a:pt x="53699" y="373322"/>
                        <a:pt x="55049" y="371151"/>
                        <a:pt x="56990" y="369762"/>
                      </a:cubicBezTo>
                      <a:cubicBezTo>
                        <a:pt x="58248" y="368865"/>
                        <a:pt x="59706" y="368220"/>
                        <a:pt x="61370" y="368220"/>
                      </a:cubicBezTo>
                      <a:close/>
                      <a:moveTo>
                        <a:pt x="230138" y="130412"/>
                      </a:moveTo>
                      <a:cubicBezTo>
                        <a:pt x="175150" y="130412"/>
                        <a:pt x="130412" y="175150"/>
                        <a:pt x="130412" y="230138"/>
                      </a:cubicBezTo>
                      <a:cubicBezTo>
                        <a:pt x="130412" y="285125"/>
                        <a:pt x="175150" y="329864"/>
                        <a:pt x="230138" y="329864"/>
                      </a:cubicBezTo>
                      <a:cubicBezTo>
                        <a:pt x="285125" y="329864"/>
                        <a:pt x="329864" y="285125"/>
                        <a:pt x="329864" y="230138"/>
                      </a:cubicBezTo>
                      <a:cubicBezTo>
                        <a:pt x="329864" y="175150"/>
                        <a:pt x="285125" y="130412"/>
                        <a:pt x="230138" y="130412"/>
                      </a:cubicBezTo>
                      <a:close/>
                      <a:moveTo>
                        <a:pt x="230138" y="115069"/>
                      </a:moveTo>
                      <a:cubicBezTo>
                        <a:pt x="293586" y="115069"/>
                        <a:pt x="345206" y="166689"/>
                        <a:pt x="345206" y="230138"/>
                      </a:cubicBezTo>
                      <a:cubicBezTo>
                        <a:pt x="345206" y="293586"/>
                        <a:pt x="293586" y="345206"/>
                        <a:pt x="230138" y="345206"/>
                      </a:cubicBezTo>
                      <a:cubicBezTo>
                        <a:pt x="166689" y="345206"/>
                        <a:pt x="115069" y="293586"/>
                        <a:pt x="115069" y="230138"/>
                      </a:cubicBezTo>
                      <a:cubicBezTo>
                        <a:pt x="115069" y="166689"/>
                        <a:pt x="166689" y="115069"/>
                        <a:pt x="230138" y="115069"/>
                      </a:cubicBezTo>
                      <a:close/>
                      <a:moveTo>
                        <a:pt x="422102" y="103162"/>
                      </a:moveTo>
                      <a:cubicBezTo>
                        <a:pt x="447072" y="140843"/>
                        <a:pt x="460274" y="184746"/>
                        <a:pt x="460274" y="230137"/>
                      </a:cubicBezTo>
                      <a:cubicBezTo>
                        <a:pt x="460274" y="357035"/>
                        <a:pt x="357035" y="460274"/>
                        <a:pt x="230137" y="460274"/>
                      </a:cubicBezTo>
                      <a:cubicBezTo>
                        <a:pt x="183787" y="460274"/>
                        <a:pt x="139102" y="446550"/>
                        <a:pt x="100907" y="420598"/>
                      </a:cubicBezTo>
                      <a:lnTo>
                        <a:pt x="105234" y="414239"/>
                      </a:lnTo>
                      <a:lnTo>
                        <a:pt x="109537" y="407903"/>
                      </a:lnTo>
                      <a:cubicBezTo>
                        <a:pt x="145170" y="432128"/>
                        <a:pt x="186871" y="444932"/>
                        <a:pt x="230137" y="444932"/>
                      </a:cubicBezTo>
                      <a:cubicBezTo>
                        <a:pt x="348573" y="444932"/>
                        <a:pt x="444932" y="348573"/>
                        <a:pt x="444932" y="230137"/>
                      </a:cubicBezTo>
                      <a:cubicBezTo>
                        <a:pt x="444932" y="187776"/>
                        <a:pt x="432619" y="146796"/>
                        <a:pt x="409306" y="111631"/>
                      </a:cubicBezTo>
                      <a:lnTo>
                        <a:pt x="415674" y="107420"/>
                      </a:lnTo>
                      <a:close/>
                      <a:moveTo>
                        <a:pt x="218853" y="77119"/>
                      </a:moveTo>
                      <a:lnTo>
                        <a:pt x="207776" y="98706"/>
                      </a:lnTo>
                      <a:cubicBezTo>
                        <a:pt x="206725" y="100754"/>
                        <a:pt x="204814" y="102220"/>
                        <a:pt x="202567" y="102703"/>
                      </a:cubicBezTo>
                      <a:cubicBezTo>
                        <a:pt x="198348" y="103616"/>
                        <a:pt x="194213" y="104713"/>
                        <a:pt x="190262" y="105986"/>
                      </a:cubicBezTo>
                      <a:cubicBezTo>
                        <a:pt x="188084" y="106700"/>
                        <a:pt x="185690" y="106377"/>
                        <a:pt x="183757" y="105127"/>
                      </a:cubicBezTo>
                      <a:lnTo>
                        <a:pt x="163497" y="92048"/>
                      </a:lnTo>
                      <a:cubicBezTo>
                        <a:pt x="156731" y="95323"/>
                        <a:pt x="150157" y="99128"/>
                        <a:pt x="143874" y="103424"/>
                      </a:cubicBezTo>
                      <a:lnTo>
                        <a:pt x="145094" y="127619"/>
                      </a:lnTo>
                      <a:cubicBezTo>
                        <a:pt x="145209" y="129921"/>
                        <a:pt x="144288" y="132145"/>
                        <a:pt x="142585" y="133687"/>
                      </a:cubicBezTo>
                      <a:cubicBezTo>
                        <a:pt x="139525" y="136472"/>
                        <a:pt x="136533" y="139464"/>
                        <a:pt x="133694" y="142578"/>
                      </a:cubicBezTo>
                      <a:cubicBezTo>
                        <a:pt x="132160" y="144281"/>
                        <a:pt x="129913" y="145194"/>
                        <a:pt x="127642" y="145079"/>
                      </a:cubicBezTo>
                      <a:lnTo>
                        <a:pt x="103447" y="143859"/>
                      </a:lnTo>
                      <a:cubicBezTo>
                        <a:pt x="99158" y="150150"/>
                        <a:pt x="95346" y="156716"/>
                        <a:pt x="92070" y="163475"/>
                      </a:cubicBezTo>
                      <a:lnTo>
                        <a:pt x="105142" y="183742"/>
                      </a:lnTo>
                      <a:cubicBezTo>
                        <a:pt x="106393" y="185675"/>
                        <a:pt x="106707" y="188069"/>
                        <a:pt x="106001" y="190255"/>
                      </a:cubicBezTo>
                      <a:cubicBezTo>
                        <a:pt x="104728" y="194198"/>
                        <a:pt x="103623" y="198333"/>
                        <a:pt x="102718" y="202544"/>
                      </a:cubicBezTo>
                      <a:cubicBezTo>
                        <a:pt x="102235" y="204800"/>
                        <a:pt x="100769" y="206710"/>
                        <a:pt x="98721" y="207761"/>
                      </a:cubicBezTo>
                      <a:lnTo>
                        <a:pt x="77134" y="218846"/>
                      </a:lnTo>
                      <a:cubicBezTo>
                        <a:pt x="76858" y="222635"/>
                        <a:pt x="76712" y="226425"/>
                        <a:pt x="76712" y="230138"/>
                      </a:cubicBezTo>
                      <a:cubicBezTo>
                        <a:pt x="76712" y="233851"/>
                        <a:pt x="76858" y="237633"/>
                        <a:pt x="77127" y="241430"/>
                      </a:cubicBezTo>
                      <a:lnTo>
                        <a:pt x="98713" y="252515"/>
                      </a:lnTo>
                      <a:cubicBezTo>
                        <a:pt x="100762" y="253566"/>
                        <a:pt x="102235" y="255476"/>
                        <a:pt x="102710" y="257724"/>
                      </a:cubicBezTo>
                      <a:cubicBezTo>
                        <a:pt x="103616" y="261943"/>
                        <a:pt x="104720" y="266070"/>
                        <a:pt x="105994" y="270013"/>
                      </a:cubicBezTo>
                      <a:cubicBezTo>
                        <a:pt x="106699" y="272207"/>
                        <a:pt x="106385" y="274593"/>
                        <a:pt x="105134" y="276526"/>
                      </a:cubicBezTo>
                      <a:lnTo>
                        <a:pt x="92055" y="296778"/>
                      </a:lnTo>
                      <a:cubicBezTo>
                        <a:pt x="95323" y="303536"/>
                        <a:pt x="99135" y="310111"/>
                        <a:pt x="103432" y="316393"/>
                      </a:cubicBezTo>
                      <a:lnTo>
                        <a:pt x="127626" y="315181"/>
                      </a:lnTo>
                      <a:cubicBezTo>
                        <a:pt x="129889" y="315005"/>
                        <a:pt x="132145" y="315987"/>
                        <a:pt x="133687" y="317690"/>
                      </a:cubicBezTo>
                      <a:cubicBezTo>
                        <a:pt x="136502" y="320789"/>
                        <a:pt x="139494" y="323781"/>
                        <a:pt x="142562" y="326573"/>
                      </a:cubicBezTo>
                      <a:cubicBezTo>
                        <a:pt x="144265" y="328123"/>
                        <a:pt x="145186" y="330347"/>
                        <a:pt x="145071" y="332641"/>
                      </a:cubicBezTo>
                      <a:lnTo>
                        <a:pt x="143851" y="356836"/>
                      </a:lnTo>
                      <a:cubicBezTo>
                        <a:pt x="150149" y="361132"/>
                        <a:pt x="156716" y="364945"/>
                        <a:pt x="163474" y="368213"/>
                      </a:cubicBezTo>
                      <a:lnTo>
                        <a:pt x="183742" y="355141"/>
                      </a:lnTo>
                      <a:cubicBezTo>
                        <a:pt x="185667" y="353898"/>
                        <a:pt x="188053" y="353568"/>
                        <a:pt x="190239" y="354282"/>
                      </a:cubicBezTo>
                      <a:cubicBezTo>
                        <a:pt x="194220" y="355555"/>
                        <a:pt x="198363" y="356660"/>
                        <a:pt x="202544" y="357565"/>
                      </a:cubicBezTo>
                      <a:cubicBezTo>
                        <a:pt x="204791" y="358048"/>
                        <a:pt x="206702" y="359521"/>
                        <a:pt x="207753" y="361562"/>
                      </a:cubicBezTo>
                      <a:lnTo>
                        <a:pt x="218830" y="383148"/>
                      </a:lnTo>
                      <a:cubicBezTo>
                        <a:pt x="226424" y="383701"/>
                        <a:pt x="233827" y="383701"/>
                        <a:pt x="241421" y="383148"/>
                      </a:cubicBezTo>
                      <a:lnTo>
                        <a:pt x="252499" y="361562"/>
                      </a:lnTo>
                      <a:cubicBezTo>
                        <a:pt x="253550" y="359513"/>
                        <a:pt x="255460" y="358048"/>
                        <a:pt x="257708" y="357565"/>
                      </a:cubicBezTo>
                      <a:cubicBezTo>
                        <a:pt x="261927" y="356652"/>
                        <a:pt x="266062" y="355555"/>
                        <a:pt x="270012" y="354282"/>
                      </a:cubicBezTo>
                      <a:cubicBezTo>
                        <a:pt x="272206" y="353583"/>
                        <a:pt x="274592" y="353898"/>
                        <a:pt x="276517" y="355141"/>
                      </a:cubicBezTo>
                      <a:lnTo>
                        <a:pt x="296777" y="368220"/>
                      </a:lnTo>
                      <a:cubicBezTo>
                        <a:pt x="303543" y="364945"/>
                        <a:pt x="310117" y="361132"/>
                        <a:pt x="316400" y="356844"/>
                      </a:cubicBezTo>
                      <a:lnTo>
                        <a:pt x="315188" y="332649"/>
                      </a:lnTo>
                      <a:cubicBezTo>
                        <a:pt x="315073" y="330355"/>
                        <a:pt x="315986" y="328130"/>
                        <a:pt x="317689" y="326588"/>
                      </a:cubicBezTo>
                      <a:cubicBezTo>
                        <a:pt x="320757" y="323796"/>
                        <a:pt x="323749" y="320804"/>
                        <a:pt x="326580" y="317697"/>
                      </a:cubicBezTo>
                      <a:cubicBezTo>
                        <a:pt x="328114" y="315994"/>
                        <a:pt x="330308" y="315028"/>
                        <a:pt x="332632" y="315197"/>
                      </a:cubicBezTo>
                      <a:lnTo>
                        <a:pt x="356827" y="316409"/>
                      </a:lnTo>
                      <a:cubicBezTo>
                        <a:pt x="361116" y="310118"/>
                        <a:pt x="364928" y="303544"/>
                        <a:pt x="368204" y="296793"/>
                      </a:cubicBezTo>
                      <a:lnTo>
                        <a:pt x="355132" y="276526"/>
                      </a:lnTo>
                      <a:cubicBezTo>
                        <a:pt x="353882" y="274593"/>
                        <a:pt x="353567" y="272199"/>
                        <a:pt x="354273" y="270013"/>
                      </a:cubicBezTo>
                      <a:cubicBezTo>
                        <a:pt x="355546" y="266078"/>
                        <a:pt x="356651" y="261943"/>
                        <a:pt x="357556" y="257724"/>
                      </a:cubicBezTo>
                      <a:cubicBezTo>
                        <a:pt x="358040" y="255476"/>
                        <a:pt x="359505" y="253566"/>
                        <a:pt x="361553" y="252515"/>
                      </a:cubicBezTo>
                      <a:lnTo>
                        <a:pt x="383140" y="241430"/>
                      </a:lnTo>
                      <a:cubicBezTo>
                        <a:pt x="383416" y="237640"/>
                        <a:pt x="383562" y="233851"/>
                        <a:pt x="383562" y="230138"/>
                      </a:cubicBezTo>
                      <a:cubicBezTo>
                        <a:pt x="383562" y="226425"/>
                        <a:pt x="383416" y="222643"/>
                        <a:pt x="383155" y="218853"/>
                      </a:cubicBezTo>
                      <a:lnTo>
                        <a:pt x="361568" y="207768"/>
                      </a:lnTo>
                      <a:cubicBezTo>
                        <a:pt x="359520" y="206717"/>
                        <a:pt x="358047" y="204807"/>
                        <a:pt x="357572" y="202560"/>
                      </a:cubicBezTo>
                      <a:cubicBezTo>
                        <a:pt x="356666" y="198340"/>
                        <a:pt x="355562" y="194213"/>
                        <a:pt x="354288" y="190270"/>
                      </a:cubicBezTo>
                      <a:cubicBezTo>
                        <a:pt x="353582" y="188084"/>
                        <a:pt x="353897" y="185691"/>
                        <a:pt x="355147" y="183757"/>
                      </a:cubicBezTo>
                      <a:lnTo>
                        <a:pt x="368219" y="163490"/>
                      </a:lnTo>
                      <a:cubicBezTo>
                        <a:pt x="364944" y="156709"/>
                        <a:pt x="361131" y="150142"/>
                        <a:pt x="356843" y="143875"/>
                      </a:cubicBezTo>
                      <a:lnTo>
                        <a:pt x="332648" y="145087"/>
                      </a:lnTo>
                      <a:cubicBezTo>
                        <a:pt x="330308" y="145179"/>
                        <a:pt x="328122" y="144281"/>
                        <a:pt x="326588" y="142578"/>
                      </a:cubicBezTo>
                      <a:cubicBezTo>
                        <a:pt x="323772" y="139479"/>
                        <a:pt x="320780" y="136487"/>
                        <a:pt x="317712" y="133695"/>
                      </a:cubicBezTo>
                      <a:cubicBezTo>
                        <a:pt x="316009" y="132145"/>
                        <a:pt x="315088" y="129921"/>
                        <a:pt x="315203" y="127627"/>
                      </a:cubicBezTo>
                      <a:lnTo>
                        <a:pt x="316423" y="103432"/>
                      </a:lnTo>
                      <a:cubicBezTo>
                        <a:pt x="310125" y="99136"/>
                        <a:pt x="303558" y="95323"/>
                        <a:pt x="296800" y="92055"/>
                      </a:cubicBezTo>
                      <a:lnTo>
                        <a:pt x="276533" y="105127"/>
                      </a:lnTo>
                      <a:cubicBezTo>
                        <a:pt x="274600" y="106370"/>
                        <a:pt x="272214" y="106692"/>
                        <a:pt x="270035" y="105986"/>
                      </a:cubicBezTo>
                      <a:cubicBezTo>
                        <a:pt x="266054" y="104713"/>
                        <a:pt x="261911" y="103608"/>
                        <a:pt x="257730" y="102703"/>
                      </a:cubicBezTo>
                      <a:cubicBezTo>
                        <a:pt x="255483" y="102220"/>
                        <a:pt x="253573" y="100747"/>
                        <a:pt x="252522" y="98706"/>
                      </a:cubicBezTo>
                      <a:lnTo>
                        <a:pt x="241445" y="77119"/>
                      </a:lnTo>
                      <a:cubicBezTo>
                        <a:pt x="233850" y="76567"/>
                        <a:pt x="226447" y="76567"/>
                        <a:pt x="218853" y="77119"/>
                      </a:cubicBezTo>
                      <a:close/>
                      <a:moveTo>
                        <a:pt x="213199" y="62222"/>
                      </a:moveTo>
                      <a:cubicBezTo>
                        <a:pt x="224552" y="61094"/>
                        <a:pt x="235737" y="61094"/>
                        <a:pt x="247091" y="62222"/>
                      </a:cubicBezTo>
                      <a:cubicBezTo>
                        <a:pt x="249683" y="62483"/>
                        <a:pt x="251962" y="64032"/>
                        <a:pt x="253151" y="66349"/>
                      </a:cubicBezTo>
                      <a:lnTo>
                        <a:pt x="264535" y="88526"/>
                      </a:lnTo>
                      <a:cubicBezTo>
                        <a:pt x="266783" y="89071"/>
                        <a:pt x="269007" y="89669"/>
                        <a:pt x="271209" y="90306"/>
                      </a:cubicBezTo>
                      <a:lnTo>
                        <a:pt x="292044" y="76866"/>
                      </a:lnTo>
                      <a:cubicBezTo>
                        <a:pt x="294238" y="75462"/>
                        <a:pt x="296969" y="75263"/>
                        <a:pt x="299355" y="76321"/>
                      </a:cubicBezTo>
                      <a:cubicBezTo>
                        <a:pt x="309596" y="80940"/>
                        <a:pt x="319492" y="86678"/>
                        <a:pt x="328774" y="93382"/>
                      </a:cubicBezTo>
                      <a:cubicBezTo>
                        <a:pt x="330883" y="94901"/>
                        <a:pt x="332080" y="97394"/>
                        <a:pt x="331950" y="99987"/>
                      </a:cubicBezTo>
                      <a:lnTo>
                        <a:pt x="330699" y="124842"/>
                      </a:lnTo>
                      <a:cubicBezTo>
                        <a:pt x="332310" y="126392"/>
                        <a:pt x="333890" y="127972"/>
                        <a:pt x="335440" y="129591"/>
                      </a:cubicBezTo>
                      <a:lnTo>
                        <a:pt x="360295" y="128340"/>
                      </a:lnTo>
                      <a:cubicBezTo>
                        <a:pt x="362826" y="128164"/>
                        <a:pt x="365373" y="129407"/>
                        <a:pt x="366892" y="131508"/>
                      </a:cubicBezTo>
                      <a:cubicBezTo>
                        <a:pt x="373574" y="140745"/>
                        <a:pt x="379319" y="150641"/>
                        <a:pt x="383953" y="160928"/>
                      </a:cubicBezTo>
                      <a:cubicBezTo>
                        <a:pt x="385027" y="163298"/>
                        <a:pt x="384827" y="166060"/>
                        <a:pt x="383408" y="168246"/>
                      </a:cubicBezTo>
                      <a:lnTo>
                        <a:pt x="369968" y="189074"/>
                      </a:lnTo>
                      <a:cubicBezTo>
                        <a:pt x="370605" y="191268"/>
                        <a:pt x="371203" y="193492"/>
                        <a:pt x="371740" y="195748"/>
                      </a:cubicBezTo>
                      <a:lnTo>
                        <a:pt x="393925" y="207139"/>
                      </a:lnTo>
                      <a:cubicBezTo>
                        <a:pt x="396242" y="208328"/>
                        <a:pt x="397792" y="210614"/>
                        <a:pt x="398053" y="213200"/>
                      </a:cubicBezTo>
                      <a:cubicBezTo>
                        <a:pt x="398620" y="218869"/>
                        <a:pt x="398904" y="224569"/>
                        <a:pt x="398904" y="230138"/>
                      </a:cubicBezTo>
                      <a:cubicBezTo>
                        <a:pt x="398904" y="235707"/>
                        <a:pt x="398620" y="241407"/>
                        <a:pt x="398045" y="247084"/>
                      </a:cubicBezTo>
                      <a:cubicBezTo>
                        <a:pt x="397784" y="249676"/>
                        <a:pt x="396235" y="251963"/>
                        <a:pt x="393918" y="253152"/>
                      </a:cubicBezTo>
                      <a:lnTo>
                        <a:pt x="371733" y="264536"/>
                      </a:lnTo>
                      <a:cubicBezTo>
                        <a:pt x="371196" y="266791"/>
                        <a:pt x="370597" y="269023"/>
                        <a:pt x="369961" y="271210"/>
                      </a:cubicBezTo>
                      <a:lnTo>
                        <a:pt x="383401" y="292037"/>
                      </a:lnTo>
                      <a:cubicBezTo>
                        <a:pt x="384812" y="294231"/>
                        <a:pt x="385019" y="296985"/>
                        <a:pt x="383945" y="299355"/>
                      </a:cubicBezTo>
                      <a:cubicBezTo>
                        <a:pt x="379319" y="309604"/>
                        <a:pt x="373581" y="319500"/>
                        <a:pt x="366884" y="328775"/>
                      </a:cubicBezTo>
                      <a:cubicBezTo>
                        <a:pt x="365366" y="330884"/>
                        <a:pt x="362888" y="332104"/>
                        <a:pt x="360287" y="331943"/>
                      </a:cubicBezTo>
                      <a:lnTo>
                        <a:pt x="335425" y="330693"/>
                      </a:lnTo>
                      <a:cubicBezTo>
                        <a:pt x="333883" y="332311"/>
                        <a:pt x="332295" y="333891"/>
                        <a:pt x="330692" y="335433"/>
                      </a:cubicBezTo>
                      <a:lnTo>
                        <a:pt x="331934" y="360296"/>
                      </a:lnTo>
                      <a:cubicBezTo>
                        <a:pt x="332065" y="362889"/>
                        <a:pt x="330868" y="365374"/>
                        <a:pt x="328766" y="366893"/>
                      </a:cubicBezTo>
                      <a:cubicBezTo>
                        <a:pt x="319499" y="373590"/>
                        <a:pt x="309603" y="379328"/>
                        <a:pt x="299339" y="383954"/>
                      </a:cubicBezTo>
                      <a:cubicBezTo>
                        <a:pt x="296954" y="385020"/>
                        <a:pt x="294207" y="384821"/>
                        <a:pt x="292029" y="383409"/>
                      </a:cubicBezTo>
                      <a:lnTo>
                        <a:pt x="271201" y="369969"/>
                      </a:lnTo>
                      <a:cubicBezTo>
                        <a:pt x="269015" y="370614"/>
                        <a:pt x="266783" y="371204"/>
                        <a:pt x="264527" y="371749"/>
                      </a:cubicBezTo>
                      <a:lnTo>
                        <a:pt x="253143" y="393927"/>
                      </a:lnTo>
                      <a:cubicBezTo>
                        <a:pt x="251954" y="396243"/>
                        <a:pt x="249676" y="397793"/>
                        <a:pt x="247083" y="398054"/>
                      </a:cubicBezTo>
                      <a:cubicBezTo>
                        <a:pt x="241406" y="398614"/>
                        <a:pt x="235706" y="398905"/>
                        <a:pt x="230137" y="398905"/>
                      </a:cubicBezTo>
                      <a:cubicBezTo>
                        <a:pt x="224568" y="398905"/>
                        <a:pt x="218868" y="398614"/>
                        <a:pt x="213191" y="398054"/>
                      </a:cubicBezTo>
                      <a:cubicBezTo>
                        <a:pt x="210599" y="397793"/>
                        <a:pt x="208320" y="396243"/>
                        <a:pt x="207131" y="393927"/>
                      </a:cubicBezTo>
                      <a:lnTo>
                        <a:pt x="195747" y="371749"/>
                      </a:lnTo>
                      <a:cubicBezTo>
                        <a:pt x="193499" y="371204"/>
                        <a:pt x="191275" y="370606"/>
                        <a:pt x="189073" y="369969"/>
                      </a:cubicBezTo>
                      <a:lnTo>
                        <a:pt x="168238" y="383409"/>
                      </a:lnTo>
                      <a:cubicBezTo>
                        <a:pt x="166052" y="384829"/>
                        <a:pt x="163321" y="385028"/>
                        <a:pt x="160927" y="383954"/>
                      </a:cubicBezTo>
                      <a:cubicBezTo>
                        <a:pt x="150686" y="379336"/>
                        <a:pt x="140790" y="373598"/>
                        <a:pt x="131508" y="366893"/>
                      </a:cubicBezTo>
                      <a:cubicBezTo>
                        <a:pt x="129399" y="365374"/>
                        <a:pt x="128202" y="362881"/>
                        <a:pt x="128332" y="360288"/>
                      </a:cubicBezTo>
                      <a:lnTo>
                        <a:pt x="129583" y="335433"/>
                      </a:lnTo>
                      <a:cubicBezTo>
                        <a:pt x="127972" y="333891"/>
                        <a:pt x="126391" y="332304"/>
                        <a:pt x="124834" y="330693"/>
                      </a:cubicBezTo>
                      <a:lnTo>
                        <a:pt x="99979" y="331943"/>
                      </a:lnTo>
                      <a:cubicBezTo>
                        <a:pt x="97379" y="332043"/>
                        <a:pt x="94901" y="330877"/>
                        <a:pt x="93382" y="328775"/>
                      </a:cubicBezTo>
                      <a:cubicBezTo>
                        <a:pt x="86685" y="319508"/>
                        <a:pt x="80947" y="309604"/>
                        <a:pt x="76313" y="299348"/>
                      </a:cubicBezTo>
                      <a:cubicBezTo>
                        <a:pt x="75247" y="296970"/>
                        <a:pt x="75447" y="294216"/>
                        <a:pt x="76866" y="292029"/>
                      </a:cubicBezTo>
                      <a:lnTo>
                        <a:pt x="90306" y="271202"/>
                      </a:lnTo>
                      <a:cubicBezTo>
                        <a:pt x="89669" y="269008"/>
                        <a:pt x="89071" y="266783"/>
                        <a:pt x="88534" y="264528"/>
                      </a:cubicBezTo>
                      <a:lnTo>
                        <a:pt x="66349" y="253136"/>
                      </a:lnTo>
                      <a:cubicBezTo>
                        <a:pt x="64032" y="251947"/>
                        <a:pt x="62482" y="249661"/>
                        <a:pt x="62221" y="247076"/>
                      </a:cubicBezTo>
                      <a:cubicBezTo>
                        <a:pt x="61654" y="241407"/>
                        <a:pt x="61370" y="235707"/>
                        <a:pt x="61370" y="230138"/>
                      </a:cubicBezTo>
                      <a:cubicBezTo>
                        <a:pt x="61370" y="224569"/>
                        <a:pt x="61654" y="218869"/>
                        <a:pt x="62237" y="213200"/>
                      </a:cubicBezTo>
                      <a:cubicBezTo>
                        <a:pt x="62498" y="210607"/>
                        <a:pt x="64047" y="208321"/>
                        <a:pt x="66364" y="207132"/>
                      </a:cubicBezTo>
                      <a:lnTo>
                        <a:pt x="88549" y="195748"/>
                      </a:lnTo>
                      <a:cubicBezTo>
                        <a:pt x="89086" y="193492"/>
                        <a:pt x="89684" y="191260"/>
                        <a:pt x="90321" y="189074"/>
                      </a:cubicBezTo>
                      <a:lnTo>
                        <a:pt x="76881" y="168246"/>
                      </a:lnTo>
                      <a:cubicBezTo>
                        <a:pt x="75470" y="166052"/>
                        <a:pt x="75262" y="163298"/>
                        <a:pt x="76336" y="160928"/>
                      </a:cubicBezTo>
                      <a:cubicBezTo>
                        <a:pt x="80962" y="150679"/>
                        <a:pt x="86700" y="140775"/>
                        <a:pt x="93397" y="131508"/>
                      </a:cubicBezTo>
                      <a:cubicBezTo>
                        <a:pt x="94916" y="129407"/>
                        <a:pt x="97455" y="128233"/>
                        <a:pt x="99995" y="128340"/>
                      </a:cubicBezTo>
                      <a:lnTo>
                        <a:pt x="124857" y="129591"/>
                      </a:lnTo>
                      <a:cubicBezTo>
                        <a:pt x="126407" y="127964"/>
                        <a:pt x="127987" y="126384"/>
                        <a:pt x="129598" y="124842"/>
                      </a:cubicBezTo>
                      <a:lnTo>
                        <a:pt x="128348" y="99987"/>
                      </a:lnTo>
                      <a:cubicBezTo>
                        <a:pt x="128217" y="97387"/>
                        <a:pt x="129414" y="94901"/>
                        <a:pt x="131516" y="93382"/>
                      </a:cubicBezTo>
                      <a:cubicBezTo>
                        <a:pt x="140783" y="86685"/>
                        <a:pt x="150679" y="80947"/>
                        <a:pt x="160943" y="76321"/>
                      </a:cubicBezTo>
                      <a:cubicBezTo>
                        <a:pt x="163321" y="75248"/>
                        <a:pt x="166067" y="75447"/>
                        <a:pt x="168253" y="76866"/>
                      </a:cubicBezTo>
                      <a:lnTo>
                        <a:pt x="189081" y="90306"/>
                      </a:lnTo>
                      <a:cubicBezTo>
                        <a:pt x="191267" y="89662"/>
                        <a:pt x="193499" y="89071"/>
                        <a:pt x="195755" y="88526"/>
                      </a:cubicBezTo>
                      <a:lnTo>
                        <a:pt x="207139" y="66349"/>
                      </a:lnTo>
                      <a:cubicBezTo>
                        <a:pt x="208328" y="64032"/>
                        <a:pt x="210606" y="62483"/>
                        <a:pt x="213199" y="62222"/>
                      </a:cubicBezTo>
                      <a:close/>
                      <a:moveTo>
                        <a:pt x="391234" y="30685"/>
                      </a:moveTo>
                      <a:lnTo>
                        <a:pt x="406576" y="30685"/>
                      </a:lnTo>
                      <a:lnTo>
                        <a:pt x="406576" y="84384"/>
                      </a:lnTo>
                      <a:cubicBezTo>
                        <a:pt x="406576" y="86954"/>
                        <a:pt x="405226" y="89125"/>
                        <a:pt x="403285" y="90513"/>
                      </a:cubicBezTo>
                      <a:cubicBezTo>
                        <a:pt x="402027" y="91411"/>
                        <a:pt x="400569" y="92055"/>
                        <a:pt x="398905" y="92055"/>
                      </a:cubicBezTo>
                      <a:lnTo>
                        <a:pt x="345206" y="92055"/>
                      </a:lnTo>
                      <a:lnTo>
                        <a:pt x="345206" y="76712"/>
                      </a:lnTo>
                      <a:lnTo>
                        <a:pt x="391149" y="76712"/>
                      </a:lnTo>
                      <a:lnTo>
                        <a:pt x="391234" y="76712"/>
                      </a:lnTo>
                      <a:close/>
                      <a:moveTo>
                        <a:pt x="230137" y="0"/>
                      </a:moveTo>
                      <a:cubicBezTo>
                        <a:pt x="276487" y="0"/>
                        <a:pt x="321172" y="13724"/>
                        <a:pt x="359367" y="39676"/>
                      </a:cubicBezTo>
                      <a:lnTo>
                        <a:pt x="355041" y="46035"/>
                      </a:lnTo>
                      <a:lnTo>
                        <a:pt x="350737" y="52371"/>
                      </a:lnTo>
                      <a:cubicBezTo>
                        <a:pt x="315104" y="28146"/>
                        <a:pt x="273403" y="15342"/>
                        <a:pt x="230137" y="15342"/>
                      </a:cubicBezTo>
                      <a:cubicBezTo>
                        <a:pt x="111701" y="15342"/>
                        <a:pt x="15342" y="111701"/>
                        <a:pt x="15342" y="230137"/>
                      </a:cubicBezTo>
                      <a:cubicBezTo>
                        <a:pt x="15342" y="273411"/>
                        <a:pt x="28146" y="315112"/>
                        <a:pt x="52379" y="350737"/>
                      </a:cubicBezTo>
                      <a:lnTo>
                        <a:pt x="46043" y="355048"/>
                      </a:lnTo>
                      <a:lnTo>
                        <a:pt x="39683" y="359367"/>
                      </a:lnTo>
                      <a:cubicBezTo>
                        <a:pt x="13724" y="321187"/>
                        <a:pt x="0" y="276495"/>
                        <a:pt x="0" y="230137"/>
                      </a:cubicBezTo>
                      <a:cubicBezTo>
                        <a:pt x="0" y="103240"/>
                        <a:pt x="103240" y="0"/>
                        <a:pt x="230137" y="0"/>
                      </a:cubicBezTo>
                      <a:close/>
                    </a:path>
                  </a:pathLst>
                </a:custGeom>
                <a:solidFill>
                  <a:sysClr val="window" lastClr="FFFFFF"/>
                </a:solidFill>
                <a:ln w="9525" cap="flat">
                  <a:noFill/>
                  <a:prstDash val="solid"/>
                  <a:miter/>
                </a:ln>
                <a:effectLst>
                  <a:outerShdw blurRad="63500" sx="102000" sy="102000" algn="ctr" rotWithShape="0">
                    <a:prstClr val="black">
                      <a:alpha val="40000"/>
                    </a:prst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grpSp>
          <p:nvGrpSpPr>
            <p:cNvPr id="9" name="Group 8">
              <a:extLst>
                <a:ext uri="{FF2B5EF4-FFF2-40B4-BE49-F238E27FC236}">
                  <a16:creationId xmlns:a16="http://schemas.microsoft.com/office/drawing/2014/main" id="{CBA7F8F9-79A7-4FD1-834F-BE3E2FD6F5A2}"/>
                </a:ext>
              </a:extLst>
            </p:cNvPr>
            <p:cNvGrpSpPr/>
            <p:nvPr/>
          </p:nvGrpSpPr>
          <p:grpSpPr>
            <a:xfrm>
              <a:off x="4103721" y="1135581"/>
              <a:ext cx="1660990" cy="1328893"/>
              <a:chOff x="2938897" y="2448838"/>
              <a:chExt cx="1361540" cy="1089315"/>
            </a:xfrm>
          </p:grpSpPr>
          <p:sp>
            <p:nvSpPr>
              <p:cNvPr id="45" name="Freeform: Shape 44">
                <a:extLst>
                  <a:ext uri="{FF2B5EF4-FFF2-40B4-BE49-F238E27FC236}">
                    <a16:creationId xmlns:a16="http://schemas.microsoft.com/office/drawing/2014/main" id="{2BD27D3A-353E-4A4B-B964-389BC62D84EE}"/>
                  </a:ext>
                </a:extLst>
              </p:cNvPr>
              <p:cNvSpPr/>
              <p:nvPr/>
            </p:nvSpPr>
            <p:spPr>
              <a:xfrm>
                <a:off x="2938897" y="2448838"/>
                <a:ext cx="1361540" cy="1089315"/>
              </a:xfrm>
              <a:custGeom>
                <a:avLst/>
                <a:gdLst>
                  <a:gd name="connsiteX0" fmla="*/ 485771 w 1221478"/>
                  <a:gd name="connsiteY0" fmla="*/ 0 h 971542"/>
                  <a:gd name="connsiteX1" fmla="*/ 829263 w 1221478"/>
                  <a:gd name="connsiteY1" fmla="*/ 142279 h 971542"/>
                  <a:gd name="connsiteX2" fmla="*/ 845715 w 1221478"/>
                  <a:gd name="connsiteY2" fmla="*/ 162219 h 971542"/>
                  <a:gd name="connsiteX3" fmla="*/ 906154 w 1221478"/>
                  <a:gd name="connsiteY3" fmla="*/ 198162 h 971542"/>
                  <a:gd name="connsiteX4" fmla="*/ 1221478 w 1221478"/>
                  <a:gd name="connsiteY4" fmla="*/ 288128 h 971542"/>
                  <a:gd name="connsiteX5" fmla="*/ 1214334 w 1221478"/>
                  <a:gd name="connsiteY5" fmla="*/ 695316 h 971542"/>
                  <a:gd name="connsiteX6" fmla="*/ 895775 w 1221478"/>
                  <a:gd name="connsiteY6" fmla="*/ 776018 h 971542"/>
                  <a:gd name="connsiteX7" fmla="*/ 852494 w 1221478"/>
                  <a:gd name="connsiteY7" fmla="*/ 801106 h 971542"/>
                  <a:gd name="connsiteX8" fmla="*/ 829263 w 1221478"/>
                  <a:gd name="connsiteY8" fmla="*/ 829263 h 971542"/>
                  <a:gd name="connsiteX9" fmla="*/ 485771 w 1221478"/>
                  <a:gd name="connsiteY9" fmla="*/ 971542 h 971542"/>
                  <a:gd name="connsiteX10" fmla="*/ 0 w 1221478"/>
                  <a:gd name="connsiteY10" fmla="*/ 485771 h 971542"/>
                  <a:gd name="connsiteX11" fmla="*/ 485771 w 1221478"/>
                  <a:gd name="connsiteY11" fmla="*/ 0 h 971542"/>
                  <a:gd name="connsiteX0" fmla="*/ 485771 w 1221478"/>
                  <a:gd name="connsiteY0" fmla="*/ 0 h 971542"/>
                  <a:gd name="connsiteX1" fmla="*/ 829263 w 1221478"/>
                  <a:gd name="connsiteY1" fmla="*/ 142279 h 971542"/>
                  <a:gd name="connsiteX2" fmla="*/ 906154 w 1221478"/>
                  <a:gd name="connsiteY2" fmla="*/ 198162 h 971542"/>
                  <a:gd name="connsiteX3" fmla="*/ 1221478 w 1221478"/>
                  <a:gd name="connsiteY3" fmla="*/ 288128 h 971542"/>
                  <a:gd name="connsiteX4" fmla="*/ 1214334 w 1221478"/>
                  <a:gd name="connsiteY4" fmla="*/ 695316 h 971542"/>
                  <a:gd name="connsiteX5" fmla="*/ 895775 w 1221478"/>
                  <a:gd name="connsiteY5" fmla="*/ 776018 h 971542"/>
                  <a:gd name="connsiteX6" fmla="*/ 852494 w 1221478"/>
                  <a:gd name="connsiteY6" fmla="*/ 801106 h 971542"/>
                  <a:gd name="connsiteX7" fmla="*/ 829263 w 1221478"/>
                  <a:gd name="connsiteY7" fmla="*/ 829263 h 971542"/>
                  <a:gd name="connsiteX8" fmla="*/ 485771 w 1221478"/>
                  <a:gd name="connsiteY8" fmla="*/ 971542 h 971542"/>
                  <a:gd name="connsiteX9" fmla="*/ 0 w 1221478"/>
                  <a:gd name="connsiteY9" fmla="*/ 485771 h 971542"/>
                  <a:gd name="connsiteX10" fmla="*/ 485771 w 1221478"/>
                  <a:gd name="connsiteY10"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95775 w 1221478"/>
                  <a:gd name="connsiteY4" fmla="*/ 776018 h 971542"/>
                  <a:gd name="connsiteX5" fmla="*/ 852494 w 1221478"/>
                  <a:gd name="connsiteY5" fmla="*/ 801106 h 971542"/>
                  <a:gd name="connsiteX6" fmla="*/ 829263 w 1221478"/>
                  <a:gd name="connsiteY6" fmla="*/ 829263 h 971542"/>
                  <a:gd name="connsiteX7" fmla="*/ 485771 w 1221478"/>
                  <a:gd name="connsiteY7" fmla="*/ 971542 h 971542"/>
                  <a:gd name="connsiteX8" fmla="*/ 0 w 1221478"/>
                  <a:gd name="connsiteY8" fmla="*/ 485771 h 971542"/>
                  <a:gd name="connsiteX9" fmla="*/ 485771 w 1221478"/>
                  <a:gd name="connsiteY9"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95775 w 1221478"/>
                  <a:gd name="connsiteY4" fmla="*/ 776018 h 971542"/>
                  <a:gd name="connsiteX5" fmla="*/ 829263 w 1221478"/>
                  <a:gd name="connsiteY5" fmla="*/ 829263 h 971542"/>
                  <a:gd name="connsiteX6" fmla="*/ 485771 w 1221478"/>
                  <a:gd name="connsiteY6" fmla="*/ 971542 h 971542"/>
                  <a:gd name="connsiteX7" fmla="*/ 0 w 1221478"/>
                  <a:gd name="connsiteY7" fmla="*/ 485771 h 971542"/>
                  <a:gd name="connsiteX8" fmla="*/ 485771 w 1221478"/>
                  <a:gd name="connsiteY8"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335" h="971542">
                    <a:moveTo>
                      <a:pt x="485771" y="0"/>
                    </a:moveTo>
                    <a:cubicBezTo>
                      <a:pt x="619913" y="0"/>
                      <a:pt x="741356" y="54372"/>
                      <a:pt x="829263" y="142279"/>
                    </a:cubicBezTo>
                    <a:cubicBezTo>
                      <a:pt x="940951" y="252807"/>
                      <a:pt x="1145509" y="289518"/>
                      <a:pt x="1214335" y="288128"/>
                    </a:cubicBezTo>
                    <a:cubicBezTo>
                      <a:pt x="1214335" y="423857"/>
                      <a:pt x="1214334" y="559587"/>
                      <a:pt x="1214334" y="695316"/>
                    </a:cubicBezTo>
                    <a:cubicBezTo>
                      <a:pt x="1066926" y="699484"/>
                      <a:pt x="909995" y="748895"/>
                      <a:pt x="829263" y="829263"/>
                    </a:cubicBezTo>
                    <a:cubicBezTo>
                      <a:pt x="741356" y="917170"/>
                      <a:pt x="619913" y="971542"/>
                      <a:pt x="485771" y="971542"/>
                    </a:cubicBezTo>
                    <a:cubicBezTo>
                      <a:pt x="217487" y="971542"/>
                      <a:pt x="0" y="754055"/>
                      <a:pt x="0" y="485771"/>
                    </a:cubicBezTo>
                    <a:cubicBezTo>
                      <a:pt x="0" y="217487"/>
                      <a:pt x="217487" y="0"/>
                      <a:pt x="485771" y="0"/>
                    </a:cubicBezTo>
                    <a:close/>
                  </a:path>
                </a:pathLst>
              </a:custGeom>
              <a:solidFill>
                <a:srgbClr val="D30B53"/>
              </a:soli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485F1BD9-D607-45FE-B243-C98CF89F5BFD}"/>
                  </a:ext>
                </a:extLst>
              </p:cNvPr>
              <p:cNvGrpSpPr/>
              <p:nvPr/>
            </p:nvGrpSpPr>
            <p:grpSpPr>
              <a:xfrm>
                <a:off x="3050416" y="2546827"/>
                <a:ext cx="893336" cy="893336"/>
                <a:chOff x="3050416" y="2546827"/>
                <a:chExt cx="893336" cy="893336"/>
              </a:xfrm>
            </p:grpSpPr>
            <p:grpSp>
              <p:nvGrpSpPr>
                <p:cNvPr id="47" name="Group 46">
                  <a:extLst>
                    <a:ext uri="{FF2B5EF4-FFF2-40B4-BE49-F238E27FC236}">
                      <a16:creationId xmlns:a16="http://schemas.microsoft.com/office/drawing/2014/main" id="{98C2A47D-B00B-46AD-900D-891A1B3BA719}"/>
                    </a:ext>
                  </a:extLst>
                </p:cNvPr>
                <p:cNvGrpSpPr/>
                <p:nvPr/>
              </p:nvGrpSpPr>
              <p:grpSpPr>
                <a:xfrm>
                  <a:off x="3050416" y="2546827"/>
                  <a:ext cx="893336" cy="893336"/>
                  <a:chOff x="963698" y="2518657"/>
                  <a:chExt cx="796752" cy="796752"/>
                </a:xfrm>
              </p:grpSpPr>
              <p:grpSp>
                <p:nvGrpSpPr>
                  <p:cNvPr id="49" name="Group 48">
                    <a:extLst>
                      <a:ext uri="{FF2B5EF4-FFF2-40B4-BE49-F238E27FC236}">
                        <a16:creationId xmlns:a16="http://schemas.microsoft.com/office/drawing/2014/main" id="{A668B59A-5027-4407-AF4C-ED36C6E42E7B}"/>
                      </a:ext>
                    </a:extLst>
                  </p:cNvPr>
                  <p:cNvGrpSpPr/>
                  <p:nvPr/>
                </p:nvGrpSpPr>
                <p:grpSpPr>
                  <a:xfrm>
                    <a:off x="963698" y="2518657"/>
                    <a:ext cx="796752" cy="796752"/>
                    <a:chOff x="963698" y="2518657"/>
                    <a:chExt cx="796752" cy="796752"/>
                  </a:xfrm>
                </p:grpSpPr>
                <p:sp>
                  <p:nvSpPr>
                    <p:cNvPr id="53" name="Oval 52">
                      <a:extLst>
                        <a:ext uri="{FF2B5EF4-FFF2-40B4-BE49-F238E27FC236}">
                          <a16:creationId xmlns:a16="http://schemas.microsoft.com/office/drawing/2014/main" id="{FAA54D18-9209-4C70-A498-62928C442317}"/>
                        </a:ext>
                      </a:extLst>
                    </p:cNvPr>
                    <p:cNvSpPr/>
                    <p:nvPr/>
                  </p:nvSpPr>
                  <p:spPr>
                    <a:xfrm>
                      <a:off x="963698" y="2518657"/>
                      <a:ext cx="796752" cy="796752"/>
                    </a:xfrm>
                    <a:prstGeom prst="ellipse">
                      <a:avLst/>
                    </a:prstGeom>
                    <a:solidFill>
                      <a:sysClr val="window" lastClr="FFFFFF"/>
                    </a:solidFill>
                    <a:ln w="12700" cap="flat" cmpd="sng" algn="ctr">
                      <a:noFill/>
                      <a:prstDash val="solid"/>
                      <a:miter lim="800000"/>
                    </a:ln>
                    <a:effectLst>
                      <a:outerShdw blurRad="63500" sx="102000" sy="102000" algn="ctr" rotWithShape="0">
                        <a:prstClr val="black">
                          <a:alpha val="1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4" name="Circle: Hollow 53">
                      <a:extLst>
                        <a:ext uri="{FF2B5EF4-FFF2-40B4-BE49-F238E27FC236}">
                          <a16:creationId xmlns:a16="http://schemas.microsoft.com/office/drawing/2014/main" id="{1CA182FF-274C-470D-A460-D5F5F9AE4815}"/>
                        </a:ext>
                      </a:extLst>
                    </p:cNvPr>
                    <p:cNvSpPr/>
                    <p:nvPr/>
                  </p:nvSpPr>
                  <p:spPr>
                    <a:xfrm>
                      <a:off x="963698" y="2518657"/>
                      <a:ext cx="796752" cy="796752"/>
                    </a:xfrm>
                    <a:prstGeom prst="donut">
                      <a:avLst>
                        <a:gd name="adj" fmla="val 2971"/>
                      </a:avLst>
                    </a:prstGeom>
                    <a:gradFill flip="none" rotWithShape="1">
                      <a:gsLst>
                        <a:gs pos="0">
                          <a:srgbClr val="D30B53"/>
                        </a:gs>
                        <a:gs pos="26000">
                          <a:sysClr val="window" lastClr="FFFFFF"/>
                        </a:gs>
                        <a:gs pos="75000">
                          <a:sysClr val="window" lastClr="FFFFFF"/>
                        </a:gs>
                        <a:gs pos="100000">
                          <a:srgbClr val="D30B53"/>
                        </a:gs>
                      </a:gsLst>
                      <a:lin ang="810000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nvGrpSpPr>
                  <p:cNvPr id="50" name="Group 49">
                    <a:extLst>
                      <a:ext uri="{FF2B5EF4-FFF2-40B4-BE49-F238E27FC236}">
                        <a16:creationId xmlns:a16="http://schemas.microsoft.com/office/drawing/2014/main" id="{4E0EC9EC-443C-4108-9BA7-027B93B29565}"/>
                      </a:ext>
                    </a:extLst>
                  </p:cNvPr>
                  <p:cNvGrpSpPr/>
                  <p:nvPr/>
                </p:nvGrpSpPr>
                <p:grpSpPr>
                  <a:xfrm>
                    <a:off x="1112041" y="2667000"/>
                    <a:ext cx="500066" cy="500066"/>
                    <a:chOff x="1112041" y="2667000"/>
                    <a:chExt cx="500066" cy="500066"/>
                  </a:xfrm>
                </p:grpSpPr>
                <p:sp>
                  <p:nvSpPr>
                    <p:cNvPr id="51" name="Oval 50">
                      <a:extLst>
                        <a:ext uri="{FF2B5EF4-FFF2-40B4-BE49-F238E27FC236}">
                          <a16:creationId xmlns:a16="http://schemas.microsoft.com/office/drawing/2014/main" id="{418D9C18-721D-4003-A955-74E707121293}"/>
                        </a:ext>
                      </a:extLst>
                    </p:cNvPr>
                    <p:cNvSpPr/>
                    <p:nvPr/>
                  </p:nvSpPr>
                  <p:spPr>
                    <a:xfrm>
                      <a:off x="1112041" y="2667000"/>
                      <a:ext cx="500066" cy="500066"/>
                    </a:xfrm>
                    <a:prstGeom prst="ellipse">
                      <a:avLst/>
                    </a:prstGeom>
                    <a:gradFill flip="none" rotWithShape="1">
                      <a:gsLst>
                        <a:gs pos="0">
                          <a:srgbClr val="FA98BB"/>
                        </a:gs>
                        <a:gs pos="88000">
                          <a:srgbClr val="D30B53"/>
                        </a:gs>
                      </a:gsLst>
                      <a:lin ang="270000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157F8E3F-D106-4BE1-A5AA-A5D2677E2D52}"/>
                        </a:ext>
                      </a:extLst>
                    </p:cNvPr>
                    <p:cNvSpPr/>
                    <p:nvPr/>
                  </p:nvSpPr>
                  <p:spPr>
                    <a:xfrm>
                      <a:off x="1112041" y="2667000"/>
                      <a:ext cx="392270" cy="442798"/>
                    </a:xfrm>
                    <a:custGeom>
                      <a:avLst/>
                      <a:gdLst>
                        <a:gd name="connsiteX0" fmla="*/ 250033 w 392270"/>
                        <a:gd name="connsiteY0" fmla="*/ 0 h 442798"/>
                        <a:gd name="connsiteX1" fmla="*/ 389829 w 392270"/>
                        <a:gd name="connsiteY1" fmla="*/ 42702 h 442798"/>
                        <a:gd name="connsiteX2" fmla="*/ 392270 w 392270"/>
                        <a:gd name="connsiteY2" fmla="*/ 44716 h 442798"/>
                        <a:gd name="connsiteX3" fmla="*/ 92583 w 392270"/>
                        <a:gd name="connsiteY3" fmla="*/ 442798 h 442798"/>
                        <a:gd name="connsiteX4" fmla="*/ 73233 w 392270"/>
                        <a:gd name="connsiteY4" fmla="*/ 426833 h 442798"/>
                        <a:gd name="connsiteX5" fmla="*/ 0 w 392270"/>
                        <a:gd name="connsiteY5" fmla="*/ 250033 h 442798"/>
                        <a:gd name="connsiteX6" fmla="*/ 250033 w 392270"/>
                        <a:gd name="connsiteY6" fmla="*/ 0 h 44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0" h="442798">
                          <a:moveTo>
                            <a:pt x="250033" y="0"/>
                          </a:moveTo>
                          <a:cubicBezTo>
                            <a:pt x="301816" y="0"/>
                            <a:pt x="349923" y="15742"/>
                            <a:pt x="389829" y="42702"/>
                          </a:cubicBezTo>
                          <a:lnTo>
                            <a:pt x="392270" y="44716"/>
                          </a:lnTo>
                          <a:lnTo>
                            <a:pt x="92583" y="442798"/>
                          </a:lnTo>
                          <a:lnTo>
                            <a:pt x="73233" y="426833"/>
                          </a:lnTo>
                          <a:cubicBezTo>
                            <a:pt x="27986" y="381586"/>
                            <a:pt x="0" y="319078"/>
                            <a:pt x="0" y="250033"/>
                          </a:cubicBezTo>
                          <a:cubicBezTo>
                            <a:pt x="0" y="111944"/>
                            <a:pt x="111944" y="0"/>
                            <a:pt x="250033" y="0"/>
                          </a:cubicBezTo>
                          <a:close/>
                        </a:path>
                      </a:pathLst>
                    </a:custGeom>
                    <a:gradFill flip="none" rotWithShape="1">
                      <a:gsLst>
                        <a:gs pos="0">
                          <a:sysClr val="window" lastClr="FFFFFF">
                            <a:alpha val="10000"/>
                          </a:sysClr>
                        </a:gs>
                        <a:gs pos="100000">
                          <a:sysClr val="window" lastClr="FFFFFF">
                            <a:alpha val="0"/>
                          </a:sysClr>
                        </a:gs>
                      </a:gsLst>
                      <a:path path="circle">
                        <a:fillToRect l="100000" t="100000"/>
                      </a:path>
                      <a:tileRect r="-100000" b="-100000"/>
                    </a:gra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48" name="Freeform: Shape 47">
                  <a:extLst>
                    <a:ext uri="{FF2B5EF4-FFF2-40B4-BE49-F238E27FC236}">
                      <a16:creationId xmlns:a16="http://schemas.microsoft.com/office/drawing/2014/main" id="{0891D9DA-C4C7-4017-A583-73A98A963661}"/>
                    </a:ext>
                  </a:extLst>
                </p:cNvPr>
                <p:cNvSpPr/>
                <p:nvPr/>
              </p:nvSpPr>
              <p:spPr>
                <a:xfrm>
                  <a:off x="3322688" y="2845655"/>
                  <a:ext cx="348792" cy="295680"/>
                </a:xfrm>
                <a:custGeom>
                  <a:avLst/>
                  <a:gdLst>
                    <a:gd name="connsiteX0" fmla="*/ 159717 w 607056"/>
                    <a:gd name="connsiteY0" fmla="*/ 433537 h 514616"/>
                    <a:gd name="connsiteX1" fmla="*/ 159717 w 607056"/>
                    <a:gd name="connsiteY1" fmla="*/ 496816 h 514616"/>
                    <a:gd name="connsiteX2" fmla="*/ 229871 w 607056"/>
                    <a:gd name="connsiteY2" fmla="*/ 496816 h 514616"/>
                    <a:gd name="connsiteX3" fmla="*/ 229872 w 607056"/>
                    <a:gd name="connsiteY3" fmla="*/ 496816 h 514616"/>
                    <a:gd name="connsiteX4" fmla="*/ 229872 w 607056"/>
                    <a:gd name="connsiteY4" fmla="*/ 474748 h 514616"/>
                    <a:gd name="connsiteX5" fmla="*/ 188661 w 607056"/>
                    <a:gd name="connsiteY5" fmla="*/ 433537 h 514616"/>
                    <a:gd name="connsiteX6" fmla="*/ 183435 w 607056"/>
                    <a:gd name="connsiteY6" fmla="*/ 358154 h 514616"/>
                    <a:gd name="connsiteX7" fmla="*/ 118347 w 607056"/>
                    <a:gd name="connsiteY7" fmla="*/ 375877 h 514616"/>
                    <a:gd name="connsiteX8" fmla="*/ 118346 w 607056"/>
                    <a:gd name="connsiteY8" fmla="*/ 375877 h 514616"/>
                    <a:gd name="connsiteX9" fmla="*/ 118346 w 607056"/>
                    <a:gd name="connsiteY9" fmla="*/ 383196 h 514616"/>
                    <a:gd name="connsiteX10" fmla="*/ 150867 w 607056"/>
                    <a:gd name="connsiteY10" fmla="*/ 415738 h 514616"/>
                    <a:gd name="connsiteX11" fmla="*/ 150913 w 607056"/>
                    <a:gd name="connsiteY11" fmla="*/ 415738 h 514616"/>
                    <a:gd name="connsiteX12" fmla="*/ 183435 w 607056"/>
                    <a:gd name="connsiteY12" fmla="*/ 383196 h 514616"/>
                    <a:gd name="connsiteX13" fmla="*/ 388415 w 607056"/>
                    <a:gd name="connsiteY13" fmla="*/ 355514 h 514616"/>
                    <a:gd name="connsiteX14" fmla="*/ 388415 w 607056"/>
                    <a:gd name="connsiteY14" fmla="*/ 496816 h 514616"/>
                    <a:gd name="connsiteX15" fmla="*/ 467212 w 607056"/>
                    <a:gd name="connsiteY15" fmla="*/ 496816 h 514616"/>
                    <a:gd name="connsiteX16" fmla="*/ 467212 w 607056"/>
                    <a:gd name="connsiteY16" fmla="*/ 399129 h 514616"/>
                    <a:gd name="connsiteX17" fmla="*/ 423597 w 607056"/>
                    <a:gd name="connsiteY17" fmla="*/ 355514 h 514616"/>
                    <a:gd name="connsiteX18" fmla="*/ 337313 w 607056"/>
                    <a:gd name="connsiteY18" fmla="*/ 355514 h 514616"/>
                    <a:gd name="connsiteX19" fmla="*/ 293697 w 607056"/>
                    <a:gd name="connsiteY19" fmla="*/ 399129 h 514616"/>
                    <a:gd name="connsiteX20" fmla="*/ 293699 w 607056"/>
                    <a:gd name="connsiteY20" fmla="*/ 399129 h 514616"/>
                    <a:gd name="connsiteX21" fmla="*/ 293699 w 607056"/>
                    <a:gd name="connsiteY21" fmla="*/ 496817 h 514616"/>
                    <a:gd name="connsiteX22" fmla="*/ 370615 w 607056"/>
                    <a:gd name="connsiteY22" fmla="*/ 496817 h 514616"/>
                    <a:gd name="connsiteX23" fmla="*/ 370615 w 607056"/>
                    <a:gd name="connsiteY23" fmla="*/ 355514 h 514616"/>
                    <a:gd name="connsiteX24" fmla="*/ 125701 w 607056"/>
                    <a:gd name="connsiteY24" fmla="*/ 331375 h 514616"/>
                    <a:gd name="connsiteX25" fmla="*/ 118348 w 607056"/>
                    <a:gd name="connsiteY25" fmla="*/ 338728 h 514616"/>
                    <a:gd name="connsiteX26" fmla="*/ 118348 w 607056"/>
                    <a:gd name="connsiteY26" fmla="*/ 358062 h 514616"/>
                    <a:gd name="connsiteX27" fmla="*/ 182905 w 607056"/>
                    <a:gd name="connsiteY27" fmla="*/ 336002 h 514616"/>
                    <a:gd name="connsiteX28" fmla="*/ 176082 w 607056"/>
                    <a:gd name="connsiteY28" fmla="*/ 331375 h 514616"/>
                    <a:gd name="connsiteX29" fmla="*/ 125701 w 607056"/>
                    <a:gd name="connsiteY29" fmla="*/ 313575 h 514616"/>
                    <a:gd name="connsiteX30" fmla="*/ 176082 w 607056"/>
                    <a:gd name="connsiteY30" fmla="*/ 313575 h 514616"/>
                    <a:gd name="connsiteX31" fmla="*/ 201204 w 607056"/>
                    <a:gd name="connsiteY31" fmla="*/ 338109 h 514616"/>
                    <a:gd name="connsiteX32" fmla="*/ 201229 w 607056"/>
                    <a:gd name="connsiteY32" fmla="*/ 338611 h 514616"/>
                    <a:gd name="connsiteX33" fmla="*/ 201235 w 607056"/>
                    <a:gd name="connsiteY33" fmla="*/ 338728 h 514616"/>
                    <a:gd name="connsiteX34" fmla="*/ 201235 w 607056"/>
                    <a:gd name="connsiteY34" fmla="*/ 383194 h 514616"/>
                    <a:gd name="connsiteX35" fmla="*/ 189246 w 607056"/>
                    <a:gd name="connsiteY35" fmla="*/ 415752 h 514616"/>
                    <a:gd name="connsiteX36" fmla="*/ 247671 w 607056"/>
                    <a:gd name="connsiteY36" fmla="*/ 474748 h 514616"/>
                    <a:gd name="connsiteX37" fmla="*/ 247671 w 607056"/>
                    <a:gd name="connsiteY37" fmla="*/ 505716 h 514616"/>
                    <a:gd name="connsiteX38" fmla="*/ 238771 w 607056"/>
                    <a:gd name="connsiteY38" fmla="*/ 514616 h 514616"/>
                    <a:gd name="connsiteX39" fmla="*/ 126382 w 607056"/>
                    <a:gd name="connsiteY39" fmla="*/ 514616 h 514616"/>
                    <a:gd name="connsiteX40" fmla="*/ 117482 w 607056"/>
                    <a:gd name="connsiteY40" fmla="*/ 505716 h 514616"/>
                    <a:gd name="connsiteX41" fmla="*/ 126382 w 607056"/>
                    <a:gd name="connsiteY41" fmla="*/ 496816 h 514616"/>
                    <a:gd name="connsiteX42" fmla="*/ 141917 w 607056"/>
                    <a:gd name="connsiteY42" fmla="*/ 496816 h 514616"/>
                    <a:gd name="connsiteX43" fmla="*/ 141917 w 607056"/>
                    <a:gd name="connsiteY43" fmla="*/ 433537 h 514616"/>
                    <a:gd name="connsiteX44" fmla="*/ 114688 w 607056"/>
                    <a:gd name="connsiteY44" fmla="*/ 433537 h 514616"/>
                    <a:gd name="connsiteX45" fmla="*/ 73476 w 607056"/>
                    <a:gd name="connsiteY45" fmla="*/ 474748 h 514616"/>
                    <a:gd name="connsiteX46" fmla="*/ 73476 w 607056"/>
                    <a:gd name="connsiteY46" fmla="*/ 496816 h 514616"/>
                    <a:gd name="connsiteX47" fmla="*/ 84255 w 607056"/>
                    <a:gd name="connsiteY47" fmla="*/ 496816 h 514616"/>
                    <a:gd name="connsiteX48" fmla="*/ 93155 w 607056"/>
                    <a:gd name="connsiteY48" fmla="*/ 505716 h 514616"/>
                    <a:gd name="connsiteX49" fmla="*/ 84255 w 607056"/>
                    <a:gd name="connsiteY49" fmla="*/ 514616 h 514616"/>
                    <a:gd name="connsiteX50" fmla="*/ 64577 w 607056"/>
                    <a:gd name="connsiteY50" fmla="*/ 514616 h 514616"/>
                    <a:gd name="connsiteX51" fmla="*/ 55677 w 607056"/>
                    <a:gd name="connsiteY51" fmla="*/ 505716 h 514616"/>
                    <a:gd name="connsiteX52" fmla="*/ 55677 w 607056"/>
                    <a:gd name="connsiteY52" fmla="*/ 474748 h 514616"/>
                    <a:gd name="connsiteX53" fmla="*/ 112572 w 607056"/>
                    <a:gd name="connsiteY53" fmla="*/ 415791 h 514616"/>
                    <a:gd name="connsiteX54" fmla="*/ 100548 w 607056"/>
                    <a:gd name="connsiteY54" fmla="*/ 383194 h 514616"/>
                    <a:gd name="connsiteX55" fmla="*/ 100548 w 607056"/>
                    <a:gd name="connsiteY55" fmla="*/ 338728 h 514616"/>
                    <a:gd name="connsiteX56" fmla="*/ 125701 w 607056"/>
                    <a:gd name="connsiteY56" fmla="*/ 313575 h 514616"/>
                    <a:gd name="connsiteX57" fmla="*/ 343960 w 607056"/>
                    <a:gd name="connsiteY57" fmla="*/ 282026 h 514616"/>
                    <a:gd name="connsiteX58" fmla="*/ 343960 w 607056"/>
                    <a:gd name="connsiteY58" fmla="*/ 302001 h 514616"/>
                    <a:gd name="connsiteX59" fmla="*/ 379673 w 607056"/>
                    <a:gd name="connsiteY59" fmla="*/ 337714 h 514616"/>
                    <a:gd name="connsiteX60" fmla="*/ 415386 w 607056"/>
                    <a:gd name="connsiteY60" fmla="*/ 302001 h 514616"/>
                    <a:gd name="connsiteX61" fmla="*/ 415386 w 607056"/>
                    <a:gd name="connsiteY61" fmla="*/ 282026 h 514616"/>
                    <a:gd name="connsiteX62" fmla="*/ 352556 w 607056"/>
                    <a:gd name="connsiteY62" fmla="*/ 245537 h 514616"/>
                    <a:gd name="connsiteX63" fmla="*/ 343960 w 607056"/>
                    <a:gd name="connsiteY63" fmla="*/ 254133 h 514616"/>
                    <a:gd name="connsiteX64" fmla="*/ 343960 w 607056"/>
                    <a:gd name="connsiteY64" fmla="*/ 264227 h 514616"/>
                    <a:gd name="connsiteX65" fmla="*/ 415386 w 607056"/>
                    <a:gd name="connsiteY65" fmla="*/ 264227 h 514616"/>
                    <a:gd name="connsiteX66" fmla="*/ 415386 w 607056"/>
                    <a:gd name="connsiteY66" fmla="*/ 254133 h 514616"/>
                    <a:gd name="connsiteX67" fmla="*/ 406790 w 607056"/>
                    <a:gd name="connsiteY67" fmla="*/ 245537 h 514616"/>
                    <a:gd name="connsiteX68" fmla="*/ 71044 w 607056"/>
                    <a:gd name="connsiteY68" fmla="*/ 177382 h 514616"/>
                    <a:gd name="connsiteX69" fmla="*/ 76471 w 607056"/>
                    <a:gd name="connsiteY69" fmla="*/ 190490 h 514616"/>
                    <a:gd name="connsiteX70" fmla="*/ 63362 w 607056"/>
                    <a:gd name="connsiteY70" fmla="*/ 195917 h 514616"/>
                    <a:gd name="connsiteX71" fmla="*/ 57936 w 607056"/>
                    <a:gd name="connsiteY71" fmla="*/ 182808 h 514616"/>
                    <a:gd name="connsiteX72" fmla="*/ 71044 w 607056"/>
                    <a:gd name="connsiteY72" fmla="*/ 177382 h 514616"/>
                    <a:gd name="connsiteX73" fmla="*/ 329398 w 607056"/>
                    <a:gd name="connsiteY73" fmla="*/ 170211 h 514616"/>
                    <a:gd name="connsiteX74" fmla="*/ 287719 w 607056"/>
                    <a:gd name="connsiteY74" fmla="*/ 211890 h 514616"/>
                    <a:gd name="connsiteX75" fmla="*/ 294440 w 607056"/>
                    <a:gd name="connsiteY75" fmla="*/ 219381 h 514616"/>
                    <a:gd name="connsiteX76" fmla="*/ 314423 w 607056"/>
                    <a:gd name="connsiteY76" fmla="*/ 221546 h 514616"/>
                    <a:gd name="connsiteX77" fmla="*/ 336355 w 607056"/>
                    <a:gd name="connsiteY77" fmla="*/ 233313 h 514616"/>
                    <a:gd name="connsiteX78" fmla="*/ 352557 w 607056"/>
                    <a:gd name="connsiteY78" fmla="*/ 227733 h 514616"/>
                    <a:gd name="connsiteX79" fmla="*/ 406791 w 607056"/>
                    <a:gd name="connsiteY79" fmla="*/ 227733 h 514616"/>
                    <a:gd name="connsiteX80" fmla="*/ 413658 w 607056"/>
                    <a:gd name="connsiteY80" fmla="*/ 228644 h 514616"/>
                    <a:gd name="connsiteX81" fmla="*/ 438490 w 607056"/>
                    <a:gd name="connsiteY81" fmla="*/ 200673 h 514616"/>
                    <a:gd name="connsiteX82" fmla="*/ 442027 w 607056"/>
                    <a:gd name="connsiteY82" fmla="*/ 189493 h 514616"/>
                    <a:gd name="connsiteX83" fmla="*/ 442027 w 607056"/>
                    <a:gd name="connsiteY83" fmla="*/ 175374 h 514616"/>
                    <a:gd name="connsiteX84" fmla="*/ 436864 w 607056"/>
                    <a:gd name="connsiteY84" fmla="*/ 170211 h 514616"/>
                    <a:gd name="connsiteX85" fmla="*/ 398354 w 607056"/>
                    <a:gd name="connsiteY85" fmla="*/ 0 h 514616"/>
                    <a:gd name="connsiteX86" fmla="*/ 541211 w 607056"/>
                    <a:gd name="connsiteY86" fmla="*/ 0 h 514616"/>
                    <a:gd name="connsiteX87" fmla="*/ 572232 w 607056"/>
                    <a:gd name="connsiteY87" fmla="*/ 38281 h 514616"/>
                    <a:gd name="connsiteX88" fmla="*/ 590318 w 607056"/>
                    <a:gd name="connsiteY88" fmla="*/ 74684 h 514616"/>
                    <a:gd name="connsiteX89" fmla="*/ 575866 w 607056"/>
                    <a:gd name="connsiteY89" fmla="*/ 134621 h 514616"/>
                    <a:gd name="connsiteX90" fmla="*/ 502592 w 607056"/>
                    <a:gd name="connsiteY90" fmla="*/ 134621 h 514616"/>
                    <a:gd name="connsiteX91" fmla="*/ 505727 w 607056"/>
                    <a:gd name="connsiteY91" fmla="*/ 164749 h 514616"/>
                    <a:gd name="connsiteX92" fmla="*/ 496827 w 607056"/>
                    <a:gd name="connsiteY92" fmla="*/ 173649 h 514616"/>
                    <a:gd name="connsiteX93" fmla="*/ 487927 w 607056"/>
                    <a:gd name="connsiteY93" fmla="*/ 164749 h 514616"/>
                    <a:gd name="connsiteX94" fmla="*/ 486983 w 607056"/>
                    <a:gd name="connsiteY94" fmla="*/ 143933 h 514616"/>
                    <a:gd name="connsiteX95" fmla="*/ 461575 w 607056"/>
                    <a:gd name="connsiteY95" fmla="*/ 124579 h 514616"/>
                    <a:gd name="connsiteX96" fmla="*/ 380455 w 607056"/>
                    <a:gd name="connsiteY96" fmla="*/ 124579 h 514616"/>
                    <a:gd name="connsiteX97" fmla="*/ 371555 w 607056"/>
                    <a:gd name="connsiteY97" fmla="*/ 115679 h 514616"/>
                    <a:gd name="connsiteX98" fmla="*/ 380455 w 607056"/>
                    <a:gd name="connsiteY98" fmla="*/ 106779 h 514616"/>
                    <a:gd name="connsiteX99" fmla="*/ 461575 w 607056"/>
                    <a:gd name="connsiteY99" fmla="*/ 106779 h 514616"/>
                    <a:gd name="connsiteX100" fmla="*/ 489575 w 607056"/>
                    <a:gd name="connsiteY100" fmla="*/ 116820 h 514616"/>
                    <a:gd name="connsiteX101" fmla="*/ 575865 w 607056"/>
                    <a:gd name="connsiteY101" fmla="*/ 116820 h 514616"/>
                    <a:gd name="connsiteX102" fmla="*/ 575865 w 607056"/>
                    <a:gd name="connsiteY102" fmla="*/ 88986 h 514616"/>
                    <a:gd name="connsiteX103" fmla="*/ 391231 w 607056"/>
                    <a:gd name="connsiteY103" fmla="*/ 88967 h 514616"/>
                    <a:gd name="connsiteX104" fmla="*/ 382332 w 607056"/>
                    <a:gd name="connsiteY104" fmla="*/ 80066 h 514616"/>
                    <a:gd name="connsiteX105" fmla="*/ 391232 w 607056"/>
                    <a:gd name="connsiteY105" fmla="*/ 71167 h 514616"/>
                    <a:gd name="connsiteX106" fmla="*/ 391233 w 607056"/>
                    <a:gd name="connsiteY106" fmla="*/ 71167 h 514616"/>
                    <a:gd name="connsiteX107" fmla="*/ 572839 w 607056"/>
                    <a:gd name="connsiteY107" fmla="*/ 71186 h 514616"/>
                    <a:gd name="connsiteX108" fmla="*/ 559474 w 607056"/>
                    <a:gd name="connsiteY108" fmla="*/ 53394 h 514616"/>
                    <a:gd name="connsiteX109" fmla="*/ 398354 w 607056"/>
                    <a:gd name="connsiteY109" fmla="*/ 53394 h 514616"/>
                    <a:gd name="connsiteX110" fmla="*/ 389453 w 607056"/>
                    <a:gd name="connsiteY110" fmla="*/ 44494 h 514616"/>
                    <a:gd name="connsiteX111" fmla="*/ 398354 w 607056"/>
                    <a:gd name="connsiteY111" fmla="*/ 35593 h 514616"/>
                    <a:gd name="connsiteX112" fmla="*/ 554576 w 607056"/>
                    <a:gd name="connsiteY112" fmla="*/ 35593 h 514616"/>
                    <a:gd name="connsiteX113" fmla="*/ 541211 w 607056"/>
                    <a:gd name="connsiteY113" fmla="*/ 17802 h 514616"/>
                    <a:gd name="connsiteX114" fmla="*/ 398663 w 607056"/>
                    <a:gd name="connsiteY114" fmla="*/ 17802 h 514616"/>
                    <a:gd name="connsiteX115" fmla="*/ 118889 w 607056"/>
                    <a:gd name="connsiteY115" fmla="*/ 37458 h 514616"/>
                    <a:gd name="connsiteX116" fmla="*/ 118889 w 607056"/>
                    <a:gd name="connsiteY116" fmla="*/ 211970 h 514616"/>
                    <a:gd name="connsiteX117" fmla="*/ 162502 w 607056"/>
                    <a:gd name="connsiteY117" fmla="*/ 211970 h 514616"/>
                    <a:gd name="connsiteX118" fmla="*/ 219545 w 607056"/>
                    <a:gd name="connsiteY118" fmla="*/ 247139 h 514616"/>
                    <a:gd name="connsiteX119" fmla="*/ 256241 w 607056"/>
                    <a:gd name="connsiteY119" fmla="*/ 269757 h 514616"/>
                    <a:gd name="connsiteX120" fmla="*/ 310853 w 607056"/>
                    <a:gd name="connsiteY120" fmla="*/ 269757 h 514616"/>
                    <a:gd name="connsiteX121" fmla="*/ 312500 w 607056"/>
                    <a:gd name="connsiteY121" fmla="*/ 239244 h 514616"/>
                    <a:gd name="connsiteX122" fmla="*/ 292530 w 607056"/>
                    <a:gd name="connsiteY122" fmla="*/ 237082 h 514616"/>
                    <a:gd name="connsiteX123" fmla="*/ 269920 w 607056"/>
                    <a:gd name="connsiteY123" fmla="*/ 211893 h 514616"/>
                    <a:gd name="connsiteX124" fmla="*/ 329399 w 607056"/>
                    <a:gd name="connsiteY124" fmla="*/ 152414 h 514616"/>
                    <a:gd name="connsiteX125" fmla="*/ 436865 w 607056"/>
                    <a:gd name="connsiteY125" fmla="*/ 152414 h 514616"/>
                    <a:gd name="connsiteX126" fmla="*/ 459829 w 607056"/>
                    <a:gd name="connsiteY126" fmla="*/ 175378 h 514616"/>
                    <a:gd name="connsiteX127" fmla="*/ 459829 w 607056"/>
                    <a:gd name="connsiteY127" fmla="*/ 189497 h 514616"/>
                    <a:gd name="connsiteX128" fmla="*/ 451188 w 607056"/>
                    <a:gd name="connsiteY128" fmla="*/ 213181 h 514616"/>
                    <a:gd name="connsiteX129" fmla="*/ 433879 w 607056"/>
                    <a:gd name="connsiteY129" fmla="*/ 229142 h 514616"/>
                    <a:gd name="connsiteX130" fmla="*/ 450396 w 607056"/>
                    <a:gd name="connsiteY130" fmla="*/ 247731 h 514616"/>
                    <a:gd name="connsiteX131" fmla="*/ 481131 w 607056"/>
                    <a:gd name="connsiteY131" fmla="*/ 221377 h 514616"/>
                    <a:gd name="connsiteX132" fmla="*/ 487929 w 607056"/>
                    <a:gd name="connsiteY132" fmla="*/ 206596 h 514616"/>
                    <a:gd name="connsiteX133" fmla="*/ 496829 w 607056"/>
                    <a:gd name="connsiteY133" fmla="*/ 197696 h 514616"/>
                    <a:gd name="connsiteX134" fmla="*/ 505730 w 607056"/>
                    <a:gd name="connsiteY134" fmla="*/ 206596 h 514616"/>
                    <a:gd name="connsiteX135" fmla="*/ 492715 w 607056"/>
                    <a:gd name="connsiteY135" fmla="*/ 234892 h 514616"/>
                    <a:gd name="connsiteX136" fmla="*/ 461978 w 607056"/>
                    <a:gd name="connsiteY136" fmla="*/ 261247 h 514616"/>
                    <a:gd name="connsiteX137" fmla="*/ 433189 w 607056"/>
                    <a:gd name="connsiteY137" fmla="*/ 267095 h 514616"/>
                    <a:gd name="connsiteX138" fmla="*/ 433189 w 607056"/>
                    <a:gd name="connsiteY138" fmla="*/ 302001 h 514616"/>
                    <a:gd name="connsiteX139" fmla="*/ 419486 w 607056"/>
                    <a:gd name="connsiteY139" fmla="*/ 337714 h 514616"/>
                    <a:gd name="connsiteX140" fmla="*/ 463869 w 607056"/>
                    <a:gd name="connsiteY140" fmla="*/ 352796 h 514616"/>
                    <a:gd name="connsiteX141" fmla="*/ 485014 w 607056"/>
                    <a:gd name="connsiteY141" fmla="*/ 399129 h 514616"/>
                    <a:gd name="connsiteX142" fmla="*/ 485014 w 607056"/>
                    <a:gd name="connsiteY142" fmla="*/ 505716 h 514616"/>
                    <a:gd name="connsiteX143" fmla="*/ 476113 w 607056"/>
                    <a:gd name="connsiteY143" fmla="*/ 514616 h 514616"/>
                    <a:gd name="connsiteX144" fmla="*/ 284798 w 607056"/>
                    <a:gd name="connsiteY144" fmla="*/ 514616 h 514616"/>
                    <a:gd name="connsiteX145" fmla="*/ 275898 w 607056"/>
                    <a:gd name="connsiteY145" fmla="*/ 505716 h 514616"/>
                    <a:gd name="connsiteX146" fmla="*/ 275898 w 607056"/>
                    <a:gd name="connsiteY146" fmla="*/ 399129 h 514616"/>
                    <a:gd name="connsiteX147" fmla="*/ 339862 w 607056"/>
                    <a:gd name="connsiteY147" fmla="*/ 337714 h 514616"/>
                    <a:gd name="connsiteX148" fmla="*/ 326159 w 607056"/>
                    <a:gd name="connsiteY148" fmla="*/ 302001 h 514616"/>
                    <a:gd name="connsiteX149" fmla="*/ 326159 w 607056"/>
                    <a:gd name="connsiteY149" fmla="*/ 283760 h 514616"/>
                    <a:gd name="connsiteX150" fmla="*/ 310853 w 607056"/>
                    <a:gd name="connsiteY150" fmla="*/ 287555 h 514616"/>
                    <a:gd name="connsiteX151" fmla="*/ 256241 w 607056"/>
                    <a:gd name="connsiteY151" fmla="*/ 287555 h 514616"/>
                    <a:gd name="connsiteX152" fmla="*/ 203641 w 607056"/>
                    <a:gd name="connsiteY152" fmla="*/ 255130 h 514616"/>
                    <a:gd name="connsiteX153" fmla="*/ 162502 w 607056"/>
                    <a:gd name="connsiteY153" fmla="*/ 229768 h 514616"/>
                    <a:gd name="connsiteX154" fmla="*/ 118889 w 607056"/>
                    <a:gd name="connsiteY154" fmla="*/ 229768 h 514616"/>
                    <a:gd name="connsiteX155" fmla="*/ 118889 w 607056"/>
                    <a:gd name="connsiteY155" fmla="*/ 237812 h 514616"/>
                    <a:gd name="connsiteX156" fmla="*/ 109989 w 607056"/>
                    <a:gd name="connsiteY156" fmla="*/ 246712 h 514616"/>
                    <a:gd name="connsiteX157" fmla="*/ 8900 w 607056"/>
                    <a:gd name="connsiteY157" fmla="*/ 246712 h 514616"/>
                    <a:gd name="connsiteX158" fmla="*/ 0 w 607056"/>
                    <a:gd name="connsiteY158" fmla="*/ 237812 h 514616"/>
                    <a:gd name="connsiteX159" fmla="*/ 0 w 607056"/>
                    <a:gd name="connsiteY159" fmla="*/ 99480 h 514616"/>
                    <a:gd name="connsiteX160" fmla="*/ 8900 w 607056"/>
                    <a:gd name="connsiteY160" fmla="*/ 90580 h 514616"/>
                    <a:gd name="connsiteX161" fmla="*/ 17800 w 607056"/>
                    <a:gd name="connsiteY161" fmla="*/ 99480 h 514616"/>
                    <a:gd name="connsiteX162" fmla="*/ 17800 w 607056"/>
                    <a:gd name="connsiteY162" fmla="*/ 228912 h 514616"/>
                    <a:gd name="connsiteX163" fmla="*/ 101089 w 607056"/>
                    <a:gd name="connsiteY163" fmla="*/ 228912 h 514616"/>
                    <a:gd name="connsiteX164" fmla="*/ 101084 w 607056"/>
                    <a:gd name="connsiteY164" fmla="*/ 38057 h 514616"/>
                    <a:gd name="connsiteX165" fmla="*/ 17800 w 607056"/>
                    <a:gd name="connsiteY165" fmla="*/ 38057 h 514616"/>
                    <a:gd name="connsiteX166" fmla="*/ 17800 w 607056"/>
                    <a:gd name="connsiteY166" fmla="*/ 57352 h 514616"/>
                    <a:gd name="connsiteX167" fmla="*/ 8900 w 607056"/>
                    <a:gd name="connsiteY167" fmla="*/ 66253 h 514616"/>
                    <a:gd name="connsiteX168" fmla="*/ 0 w 607056"/>
                    <a:gd name="connsiteY168" fmla="*/ 57352 h 514616"/>
                    <a:gd name="connsiteX169" fmla="*/ 0 w 607056"/>
                    <a:gd name="connsiteY169" fmla="*/ 29157 h 514616"/>
                    <a:gd name="connsiteX170" fmla="*/ 8900 w 607056"/>
                    <a:gd name="connsiteY170" fmla="*/ 20257 h 514616"/>
                    <a:gd name="connsiteX171" fmla="*/ 109732 w 607056"/>
                    <a:gd name="connsiteY171" fmla="*/ 20257 h 514616"/>
                    <a:gd name="connsiteX172" fmla="*/ 397729 w 607056"/>
                    <a:gd name="connsiteY172" fmla="*/ 23 h 514616"/>
                    <a:gd name="connsiteX173" fmla="*/ 398047 w 607056"/>
                    <a:gd name="connsiteY173" fmla="*/ 16 h 514616"/>
                    <a:gd name="connsiteX174" fmla="*/ 398354 w 607056"/>
                    <a:gd name="connsiteY174" fmla="*/ 0 h 514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607056" h="514616">
                      <a:moveTo>
                        <a:pt x="159717" y="433537"/>
                      </a:moveTo>
                      <a:lnTo>
                        <a:pt x="159717" y="496816"/>
                      </a:lnTo>
                      <a:lnTo>
                        <a:pt x="229871" y="496816"/>
                      </a:lnTo>
                      <a:lnTo>
                        <a:pt x="229872" y="496816"/>
                      </a:lnTo>
                      <a:lnTo>
                        <a:pt x="229872" y="474748"/>
                      </a:lnTo>
                      <a:cubicBezTo>
                        <a:pt x="229872" y="452024"/>
                        <a:pt x="211384" y="433537"/>
                        <a:pt x="188661" y="433537"/>
                      </a:cubicBezTo>
                      <a:close/>
                      <a:moveTo>
                        <a:pt x="183435" y="358154"/>
                      </a:moveTo>
                      <a:cubicBezTo>
                        <a:pt x="162038" y="371445"/>
                        <a:pt x="132884" y="374955"/>
                        <a:pt x="118347" y="375877"/>
                      </a:cubicBezTo>
                      <a:lnTo>
                        <a:pt x="118346" y="375877"/>
                      </a:lnTo>
                      <a:lnTo>
                        <a:pt x="118346" y="383196"/>
                      </a:lnTo>
                      <a:cubicBezTo>
                        <a:pt x="118346" y="401132"/>
                        <a:pt x="132934" y="415726"/>
                        <a:pt x="150867" y="415738"/>
                      </a:cubicBezTo>
                      <a:lnTo>
                        <a:pt x="150913" y="415738"/>
                      </a:lnTo>
                      <a:cubicBezTo>
                        <a:pt x="168848" y="415726"/>
                        <a:pt x="183435" y="401132"/>
                        <a:pt x="183435" y="383196"/>
                      </a:cubicBezTo>
                      <a:close/>
                      <a:moveTo>
                        <a:pt x="388415" y="355514"/>
                      </a:moveTo>
                      <a:lnTo>
                        <a:pt x="388415" y="496816"/>
                      </a:lnTo>
                      <a:lnTo>
                        <a:pt x="467212" y="496816"/>
                      </a:lnTo>
                      <a:lnTo>
                        <a:pt x="467212" y="399129"/>
                      </a:lnTo>
                      <a:cubicBezTo>
                        <a:pt x="467212" y="375079"/>
                        <a:pt x="447647" y="355514"/>
                        <a:pt x="423597" y="355514"/>
                      </a:cubicBezTo>
                      <a:close/>
                      <a:moveTo>
                        <a:pt x="337313" y="355514"/>
                      </a:moveTo>
                      <a:cubicBezTo>
                        <a:pt x="313262" y="355514"/>
                        <a:pt x="293697" y="375079"/>
                        <a:pt x="293697" y="399129"/>
                      </a:cubicBezTo>
                      <a:lnTo>
                        <a:pt x="293699" y="399129"/>
                      </a:lnTo>
                      <a:lnTo>
                        <a:pt x="293699" y="496817"/>
                      </a:lnTo>
                      <a:lnTo>
                        <a:pt x="370615" y="496817"/>
                      </a:lnTo>
                      <a:lnTo>
                        <a:pt x="370615" y="355514"/>
                      </a:lnTo>
                      <a:close/>
                      <a:moveTo>
                        <a:pt x="125701" y="331375"/>
                      </a:moveTo>
                      <a:cubicBezTo>
                        <a:pt x="121646" y="331375"/>
                        <a:pt x="118347" y="334674"/>
                        <a:pt x="118348" y="338728"/>
                      </a:cubicBezTo>
                      <a:lnTo>
                        <a:pt x="118348" y="358062"/>
                      </a:lnTo>
                      <a:cubicBezTo>
                        <a:pt x="136791" y="356770"/>
                        <a:pt x="168040" y="351433"/>
                        <a:pt x="182905" y="336002"/>
                      </a:cubicBezTo>
                      <a:cubicBezTo>
                        <a:pt x="181820" y="333296"/>
                        <a:pt x="179173" y="331375"/>
                        <a:pt x="176082" y="331375"/>
                      </a:cubicBezTo>
                      <a:close/>
                      <a:moveTo>
                        <a:pt x="125701" y="313575"/>
                      </a:moveTo>
                      <a:lnTo>
                        <a:pt x="176082" y="313575"/>
                      </a:lnTo>
                      <a:cubicBezTo>
                        <a:pt x="189742" y="313575"/>
                        <a:pt x="200871" y="324527"/>
                        <a:pt x="201204" y="338109"/>
                      </a:cubicBezTo>
                      <a:cubicBezTo>
                        <a:pt x="201216" y="338276"/>
                        <a:pt x="201227" y="338443"/>
                        <a:pt x="201229" y="338611"/>
                      </a:cubicBezTo>
                      <a:cubicBezTo>
                        <a:pt x="201229" y="338650"/>
                        <a:pt x="201235" y="338688"/>
                        <a:pt x="201235" y="338728"/>
                      </a:cubicBezTo>
                      <a:lnTo>
                        <a:pt x="201235" y="383194"/>
                      </a:lnTo>
                      <a:cubicBezTo>
                        <a:pt x="201235" y="395602"/>
                        <a:pt x="196715" y="406967"/>
                        <a:pt x="189246" y="415752"/>
                      </a:cubicBezTo>
                      <a:cubicBezTo>
                        <a:pt x="221514" y="416069"/>
                        <a:pt x="247671" y="442406"/>
                        <a:pt x="247671" y="474748"/>
                      </a:cubicBezTo>
                      <a:lnTo>
                        <a:pt x="247671" y="505716"/>
                      </a:lnTo>
                      <a:cubicBezTo>
                        <a:pt x="247671" y="510631"/>
                        <a:pt x="243687" y="514616"/>
                        <a:pt x="238771" y="514616"/>
                      </a:cubicBezTo>
                      <a:lnTo>
                        <a:pt x="126382" y="514616"/>
                      </a:lnTo>
                      <a:cubicBezTo>
                        <a:pt x="121466" y="514616"/>
                        <a:pt x="117482" y="510631"/>
                        <a:pt x="117482" y="505716"/>
                      </a:cubicBezTo>
                      <a:cubicBezTo>
                        <a:pt x="117482" y="500801"/>
                        <a:pt x="121466" y="496816"/>
                        <a:pt x="126382" y="496816"/>
                      </a:cubicBezTo>
                      <a:lnTo>
                        <a:pt x="141917" y="496816"/>
                      </a:lnTo>
                      <a:lnTo>
                        <a:pt x="141917" y="433537"/>
                      </a:lnTo>
                      <a:lnTo>
                        <a:pt x="114688" y="433537"/>
                      </a:lnTo>
                      <a:cubicBezTo>
                        <a:pt x="91964" y="433537"/>
                        <a:pt x="73476" y="452024"/>
                        <a:pt x="73476" y="474748"/>
                      </a:cubicBezTo>
                      <a:lnTo>
                        <a:pt x="73476" y="496816"/>
                      </a:lnTo>
                      <a:lnTo>
                        <a:pt x="84255" y="496816"/>
                      </a:lnTo>
                      <a:cubicBezTo>
                        <a:pt x="89171" y="496816"/>
                        <a:pt x="93155" y="500801"/>
                        <a:pt x="93155" y="505716"/>
                      </a:cubicBezTo>
                      <a:cubicBezTo>
                        <a:pt x="93155" y="510631"/>
                        <a:pt x="89171" y="514616"/>
                        <a:pt x="84255" y="514616"/>
                      </a:cubicBezTo>
                      <a:lnTo>
                        <a:pt x="64577" y="514616"/>
                      </a:lnTo>
                      <a:cubicBezTo>
                        <a:pt x="59661" y="514616"/>
                        <a:pt x="55677" y="510631"/>
                        <a:pt x="55677" y="505716"/>
                      </a:cubicBezTo>
                      <a:lnTo>
                        <a:pt x="55677" y="474748"/>
                      </a:lnTo>
                      <a:cubicBezTo>
                        <a:pt x="55677" y="442919"/>
                        <a:pt x="81011" y="416912"/>
                        <a:pt x="112572" y="415791"/>
                      </a:cubicBezTo>
                      <a:cubicBezTo>
                        <a:pt x="105082" y="407000"/>
                        <a:pt x="100548" y="395620"/>
                        <a:pt x="100548" y="383194"/>
                      </a:cubicBezTo>
                      <a:lnTo>
                        <a:pt x="100548" y="338728"/>
                      </a:lnTo>
                      <a:cubicBezTo>
                        <a:pt x="100548" y="324859"/>
                        <a:pt x="111831" y="313575"/>
                        <a:pt x="125701" y="313575"/>
                      </a:cubicBezTo>
                      <a:close/>
                      <a:moveTo>
                        <a:pt x="343960" y="282026"/>
                      </a:moveTo>
                      <a:lnTo>
                        <a:pt x="343960" y="302001"/>
                      </a:lnTo>
                      <a:cubicBezTo>
                        <a:pt x="343960" y="321692"/>
                        <a:pt x="359980" y="337714"/>
                        <a:pt x="379673" y="337714"/>
                      </a:cubicBezTo>
                      <a:cubicBezTo>
                        <a:pt x="399366" y="337714"/>
                        <a:pt x="415386" y="321692"/>
                        <a:pt x="415386" y="302001"/>
                      </a:cubicBezTo>
                      <a:lnTo>
                        <a:pt x="415386" y="282026"/>
                      </a:lnTo>
                      <a:close/>
                      <a:moveTo>
                        <a:pt x="352556" y="245537"/>
                      </a:moveTo>
                      <a:cubicBezTo>
                        <a:pt x="347816" y="245537"/>
                        <a:pt x="343960" y="249392"/>
                        <a:pt x="343960" y="254133"/>
                      </a:cubicBezTo>
                      <a:lnTo>
                        <a:pt x="343960" y="264227"/>
                      </a:lnTo>
                      <a:lnTo>
                        <a:pt x="415386" y="264227"/>
                      </a:lnTo>
                      <a:lnTo>
                        <a:pt x="415386" y="254133"/>
                      </a:lnTo>
                      <a:cubicBezTo>
                        <a:pt x="415386" y="249392"/>
                        <a:pt x="411529" y="245536"/>
                        <a:pt x="406790" y="245537"/>
                      </a:cubicBezTo>
                      <a:close/>
                      <a:moveTo>
                        <a:pt x="71044" y="177382"/>
                      </a:moveTo>
                      <a:cubicBezTo>
                        <a:pt x="76163" y="179503"/>
                        <a:pt x="78592" y="185372"/>
                        <a:pt x="76471" y="190490"/>
                      </a:cubicBezTo>
                      <a:cubicBezTo>
                        <a:pt x="74349" y="195609"/>
                        <a:pt x="68480" y="198038"/>
                        <a:pt x="63362" y="195917"/>
                      </a:cubicBezTo>
                      <a:cubicBezTo>
                        <a:pt x="58244" y="193795"/>
                        <a:pt x="55814" y="187926"/>
                        <a:pt x="57936" y="182808"/>
                      </a:cubicBezTo>
                      <a:cubicBezTo>
                        <a:pt x="60057" y="177690"/>
                        <a:pt x="65926" y="175260"/>
                        <a:pt x="71044" y="177382"/>
                      </a:cubicBezTo>
                      <a:close/>
                      <a:moveTo>
                        <a:pt x="329398" y="170211"/>
                      </a:moveTo>
                      <a:cubicBezTo>
                        <a:pt x="306416" y="170211"/>
                        <a:pt x="287719" y="188908"/>
                        <a:pt x="287719" y="211890"/>
                      </a:cubicBezTo>
                      <a:cubicBezTo>
                        <a:pt x="287719" y="215748"/>
                        <a:pt x="290608" y="218968"/>
                        <a:pt x="294440" y="219381"/>
                      </a:cubicBezTo>
                      <a:lnTo>
                        <a:pt x="314423" y="221546"/>
                      </a:lnTo>
                      <a:cubicBezTo>
                        <a:pt x="323306" y="222515"/>
                        <a:pt x="331033" y="226906"/>
                        <a:pt x="336355" y="233313"/>
                      </a:cubicBezTo>
                      <a:cubicBezTo>
                        <a:pt x="340831" y="229820"/>
                        <a:pt x="346453" y="227733"/>
                        <a:pt x="352557" y="227733"/>
                      </a:cubicBezTo>
                      <a:lnTo>
                        <a:pt x="406791" y="227733"/>
                      </a:lnTo>
                      <a:cubicBezTo>
                        <a:pt x="409167" y="227733"/>
                        <a:pt x="411468" y="228053"/>
                        <a:pt x="413658" y="228644"/>
                      </a:cubicBezTo>
                      <a:cubicBezTo>
                        <a:pt x="417595" y="216995"/>
                        <a:pt x="429757" y="208726"/>
                        <a:pt x="438490" y="200673"/>
                      </a:cubicBezTo>
                      <a:cubicBezTo>
                        <a:pt x="440775" y="197423"/>
                        <a:pt x="442027" y="193481"/>
                        <a:pt x="442027" y="189493"/>
                      </a:cubicBezTo>
                      <a:lnTo>
                        <a:pt x="442027" y="175374"/>
                      </a:lnTo>
                      <a:cubicBezTo>
                        <a:pt x="442027" y="172527"/>
                        <a:pt x="439711" y="170211"/>
                        <a:pt x="436864" y="170211"/>
                      </a:cubicBezTo>
                      <a:close/>
                      <a:moveTo>
                        <a:pt x="398354" y="0"/>
                      </a:moveTo>
                      <a:lnTo>
                        <a:pt x="541211" y="0"/>
                      </a:lnTo>
                      <a:cubicBezTo>
                        <a:pt x="561082" y="0"/>
                        <a:pt x="576325" y="18847"/>
                        <a:pt x="572232" y="38281"/>
                      </a:cubicBezTo>
                      <a:cubicBezTo>
                        <a:pt x="586092" y="44396"/>
                        <a:pt x="593833" y="59935"/>
                        <a:pt x="590318" y="74684"/>
                      </a:cubicBezTo>
                      <a:cubicBezTo>
                        <a:pt x="619193" y="89534"/>
                        <a:pt x="608336" y="134620"/>
                        <a:pt x="575866" y="134621"/>
                      </a:cubicBezTo>
                      <a:lnTo>
                        <a:pt x="502592" y="134621"/>
                      </a:lnTo>
                      <a:cubicBezTo>
                        <a:pt x="506450" y="144289"/>
                        <a:pt x="505727" y="154570"/>
                        <a:pt x="505727" y="164749"/>
                      </a:cubicBezTo>
                      <a:cubicBezTo>
                        <a:pt x="505727" y="169664"/>
                        <a:pt x="501743" y="173649"/>
                        <a:pt x="496827" y="173649"/>
                      </a:cubicBezTo>
                      <a:cubicBezTo>
                        <a:pt x="491911" y="173649"/>
                        <a:pt x="487927" y="169664"/>
                        <a:pt x="487927" y="164749"/>
                      </a:cubicBezTo>
                      <a:cubicBezTo>
                        <a:pt x="487927" y="158012"/>
                        <a:pt x="488792" y="150494"/>
                        <a:pt x="486983" y="143933"/>
                      </a:cubicBezTo>
                      <a:cubicBezTo>
                        <a:pt x="483873" y="132652"/>
                        <a:pt x="473272" y="124579"/>
                        <a:pt x="461575" y="124579"/>
                      </a:cubicBezTo>
                      <a:lnTo>
                        <a:pt x="380455" y="124579"/>
                      </a:lnTo>
                      <a:cubicBezTo>
                        <a:pt x="375538" y="124579"/>
                        <a:pt x="371555" y="120594"/>
                        <a:pt x="371555" y="115679"/>
                      </a:cubicBezTo>
                      <a:cubicBezTo>
                        <a:pt x="371555" y="110764"/>
                        <a:pt x="375538" y="106779"/>
                        <a:pt x="380455" y="106779"/>
                      </a:cubicBezTo>
                      <a:lnTo>
                        <a:pt x="461575" y="106779"/>
                      </a:lnTo>
                      <a:cubicBezTo>
                        <a:pt x="472195" y="106779"/>
                        <a:pt x="481950" y="110549"/>
                        <a:pt x="489575" y="116820"/>
                      </a:cubicBezTo>
                      <a:lnTo>
                        <a:pt x="575865" y="116820"/>
                      </a:lnTo>
                      <a:cubicBezTo>
                        <a:pt x="593819" y="116820"/>
                        <a:pt x="593767" y="88986"/>
                        <a:pt x="575865" y="88986"/>
                      </a:cubicBezTo>
                      <a:lnTo>
                        <a:pt x="391231" y="88967"/>
                      </a:lnTo>
                      <a:cubicBezTo>
                        <a:pt x="386316" y="88966"/>
                        <a:pt x="382332" y="84981"/>
                        <a:pt x="382332" y="80066"/>
                      </a:cubicBezTo>
                      <a:cubicBezTo>
                        <a:pt x="382332" y="75150"/>
                        <a:pt x="386317" y="71167"/>
                        <a:pt x="391232" y="71167"/>
                      </a:cubicBezTo>
                      <a:cubicBezTo>
                        <a:pt x="391232" y="71167"/>
                        <a:pt x="391232" y="71167"/>
                        <a:pt x="391233" y="71167"/>
                      </a:cubicBezTo>
                      <a:lnTo>
                        <a:pt x="572839" y="71186"/>
                      </a:lnTo>
                      <a:cubicBezTo>
                        <a:pt x="575376" y="62411"/>
                        <a:pt x="568605" y="53394"/>
                        <a:pt x="559474" y="53394"/>
                      </a:cubicBezTo>
                      <a:lnTo>
                        <a:pt x="398354" y="53394"/>
                      </a:lnTo>
                      <a:cubicBezTo>
                        <a:pt x="393437" y="53394"/>
                        <a:pt x="389453" y="49409"/>
                        <a:pt x="389453" y="44494"/>
                      </a:cubicBezTo>
                      <a:cubicBezTo>
                        <a:pt x="389453" y="39578"/>
                        <a:pt x="393437" y="35593"/>
                        <a:pt x="398354" y="35593"/>
                      </a:cubicBezTo>
                      <a:lnTo>
                        <a:pt x="554576" y="35593"/>
                      </a:lnTo>
                      <a:cubicBezTo>
                        <a:pt x="557109" y="26820"/>
                        <a:pt x="550343" y="17802"/>
                        <a:pt x="541211" y="17802"/>
                      </a:cubicBezTo>
                      <a:lnTo>
                        <a:pt x="398663" y="17802"/>
                      </a:lnTo>
                      <a:lnTo>
                        <a:pt x="118889" y="37458"/>
                      </a:lnTo>
                      <a:lnTo>
                        <a:pt x="118889" y="211970"/>
                      </a:lnTo>
                      <a:lnTo>
                        <a:pt x="162502" y="211970"/>
                      </a:lnTo>
                      <a:cubicBezTo>
                        <a:pt x="186378" y="211970"/>
                        <a:pt x="208829" y="225804"/>
                        <a:pt x="219545" y="247139"/>
                      </a:cubicBezTo>
                      <a:cubicBezTo>
                        <a:pt x="226560" y="261088"/>
                        <a:pt x="240622" y="269757"/>
                        <a:pt x="256241" y="269757"/>
                      </a:cubicBezTo>
                      <a:lnTo>
                        <a:pt x="310853" y="269757"/>
                      </a:lnTo>
                      <a:cubicBezTo>
                        <a:pt x="329634" y="269757"/>
                        <a:pt x="331118" y="241276"/>
                        <a:pt x="312500" y="239244"/>
                      </a:cubicBezTo>
                      <a:lnTo>
                        <a:pt x="292530" y="237082"/>
                      </a:lnTo>
                      <a:cubicBezTo>
                        <a:pt x="279641" y="235693"/>
                        <a:pt x="269920" y="224865"/>
                        <a:pt x="269920" y="211893"/>
                      </a:cubicBezTo>
                      <a:cubicBezTo>
                        <a:pt x="269920" y="179096"/>
                        <a:pt x="296601" y="152414"/>
                        <a:pt x="329399" y="152414"/>
                      </a:cubicBezTo>
                      <a:lnTo>
                        <a:pt x="436865" y="152414"/>
                      </a:lnTo>
                      <a:cubicBezTo>
                        <a:pt x="449527" y="152414"/>
                        <a:pt x="459829" y="162716"/>
                        <a:pt x="459829" y="175378"/>
                      </a:cubicBezTo>
                      <a:lnTo>
                        <a:pt x="459829" y="189497"/>
                      </a:lnTo>
                      <a:cubicBezTo>
                        <a:pt x="459829" y="197337"/>
                        <a:pt x="457187" y="207653"/>
                        <a:pt x="451188" y="213181"/>
                      </a:cubicBezTo>
                      <a:lnTo>
                        <a:pt x="433879" y="229142"/>
                      </a:lnTo>
                      <a:cubicBezTo>
                        <a:pt x="422223" y="239907"/>
                        <a:pt x="438480" y="257937"/>
                        <a:pt x="450396" y="247731"/>
                      </a:cubicBezTo>
                      <a:lnTo>
                        <a:pt x="481131" y="221377"/>
                      </a:lnTo>
                      <a:cubicBezTo>
                        <a:pt x="485453" y="217675"/>
                        <a:pt x="487929" y="212287"/>
                        <a:pt x="487929" y="206596"/>
                      </a:cubicBezTo>
                      <a:cubicBezTo>
                        <a:pt x="487929" y="201681"/>
                        <a:pt x="491913" y="197696"/>
                        <a:pt x="496829" y="197696"/>
                      </a:cubicBezTo>
                      <a:cubicBezTo>
                        <a:pt x="501746" y="197696"/>
                        <a:pt x="505730" y="201681"/>
                        <a:pt x="505730" y="206596"/>
                      </a:cubicBezTo>
                      <a:cubicBezTo>
                        <a:pt x="505730" y="217491"/>
                        <a:pt x="500986" y="227805"/>
                        <a:pt x="492715" y="234892"/>
                      </a:cubicBezTo>
                      <a:lnTo>
                        <a:pt x="461978" y="261247"/>
                      </a:lnTo>
                      <a:cubicBezTo>
                        <a:pt x="453918" y="268148"/>
                        <a:pt x="443228" y="270289"/>
                        <a:pt x="433189" y="267095"/>
                      </a:cubicBezTo>
                      <a:lnTo>
                        <a:pt x="433189" y="302001"/>
                      </a:lnTo>
                      <a:cubicBezTo>
                        <a:pt x="433189" y="315714"/>
                        <a:pt x="427998" y="328235"/>
                        <a:pt x="419486" y="337714"/>
                      </a:cubicBezTo>
                      <a:cubicBezTo>
                        <a:pt x="435929" y="337714"/>
                        <a:pt x="451235" y="341801"/>
                        <a:pt x="463869" y="352796"/>
                      </a:cubicBezTo>
                      <a:cubicBezTo>
                        <a:pt x="477190" y="364389"/>
                        <a:pt x="485014" y="381462"/>
                        <a:pt x="485014" y="399129"/>
                      </a:cubicBezTo>
                      <a:lnTo>
                        <a:pt x="485014" y="505716"/>
                      </a:lnTo>
                      <a:cubicBezTo>
                        <a:pt x="485014" y="510631"/>
                        <a:pt x="481030" y="514616"/>
                        <a:pt x="476113" y="514616"/>
                      </a:cubicBezTo>
                      <a:lnTo>
                        <a:pt x="284798" y="514616"/>
                      </a:lnTo>
                      <a:cubicBezTo>
                        <a:pt x="279882" y="514616"/>
                        <a:pt x="275898" y="510631"/>
                        <a:pt x="275898" y="505716"/>
                      </a:cubicBezTo>
                      <a:lnTo>
                        <a:pt x="275898" y="399129"/>
                      </a:lnTo>
                      <a:cubicBezTo>
                        <a:pt x="275898" y="363858"/>
                        <a:pt x="305495" y="337510"/>
                        <a:pt x="339862" y="337714"/>
                      </a:cubicBezTo>
                      <a:cubicBezTo>
                        <a:pt x="331350" y="328235"/>
                        <a:pt x="326159" y="315714"/>
                        <a:pt x="326159" y="302001"/>
                      </a:cubicBezTo>
                      <a:lnTo>
                        <a:pt x="326159" y="283760"/>
                      </a:lnTo>
                      <a:cubicBezTo>
                        <a:pt x="321548" y="286175"/>
                        <a:pt x="316337" y="287555"/>
                        <a:pt x="310853" y="287555"/>
                      </a:cubicBezTo>
                      <a:lnTo>
                        <a:pt x="256241" y="287555"/>
                      </a:lnTo>
                      <a:cubicBezTo>
                        <a:pt x="233854" y="287555"/>
                        <a:pt x="213699" y="275130"/>
                        <a:pt x="203641" y="255130"/>
                      </a:cubicBezTo>
                      <a:cubicBezTo>
                        <a:pt x="195912" y="239745"/>
                        <a:pt x="179725" y="229768"/>
                        <a:pt x="162502" y="229768"/>
                      </a:cubicBezTo>
                      <a:lnTo>
                        <a:pt x="118889" y="229768"/>
                      </a:lnTo>
                      <a:lnTo>
                        <a:pt x="118889" y="237812"/>
                      </a:lnTo>
                      <a:cubicBezTo>
                        <a:pt x="118889" y="242727"/>
                        <a:pt x="114906" y="246712"/>
                        <a:pt x="109989" y="246712"/>
                      </a:cubicBezTo>
                      <a:lnTo>
                        <a:pt x="8900" y="246712"/>
                      </a:lnTo>
                      <a:cubicBezTo>
                        <a:pt x="3984" y="246712"/>
                        <a:pt x="0" y="242727"/>
                        <a:pt x="0" y="237812"/>
                      </a:cubicBezTo>
                      <a:lnTo>
                        <a:pt x="0" y="99480"/>
                      </a:lnTo>
                      <a:cubicBezTo>
                        <a:pt x="0" y="94565"/>
                        <a:pt x="3984" y="90580"/>
                        <a:pt x="8900" y="90580"/>
                      </a:cubicBezTo>
                      <a:cubicBezTo>
                        <a:pt x="13817" y="90580"/>
                        <a:pt x="17800" y="94565"/>
                        <a:pt x="17800" y="99480"/>
                      </a:cubicBezTo>
                      <a:lnTo>
                        <a:pt x="17800" y="228912"/>
                      </a:lnTo>
                      <a:lnTo>
                        <a:pt x="101089" y="228912"/>
                      </a:lnTo>
                      <a:lnTo>
                        <a:pt x="101084" y="38057"/>
                      </a:lnTo>
                      <a:lnTo>
                        <a:pt x="17800" y="38057"/>
                      </a:lnTo>
                      <a:lnTo>
                        <a:pt x="17800" y="57352"/>
                      </a:lnTo>
                      <a:cubicBezTo>
                        <a:pt x="17800" y="62268"/>
                        <a:pt x="13817" y="66253"/>
                        <a:pt x="8900" y="66253"/>
                      </a:cubicBezTo>
                      <a:cubicBezTo>
                        <a:pt x="3984" y="66253"/>
                        <a:pt x="0" y="62268"/>
                        <a:pt x="0" y="57352"/>
                      </a:cubicBezTo>
                      <a:lnTo>
                        <a:pt x="0" y="29157"/>
                      </a:lnTo>
                      <a:cubicBezTo>
                        <a:pt x="0" y="24242"/>
                        <a:pt x="3984" y="20257"/>
                        <a:pt x="8900" y="20257"/>
                      </a:cubicBezTo>
                      <a:lnTo>
                        <a:pt x="109732" y="20257"/>
                      </a:lnTo>
                      <a:lnTo>
                        <a:pt x="397729" y="23"/>
                      </a:lnTo>
                      <a:cubicBezTo>
                        <a:pt x="397836" y="14"/>
                        <a:pt x="397942" y="19"/>
                        <a:pt x="398047" y="16"/>
                      </a:cubicBezTo>
                      <a:cubicBezTo>
                        <a:pt x="398151" y="12"/>
                        <a:pt x="398250" y="0"/>
                        <a:pt x="398354" y="0"/>
                      </a:cubicBezTo>
                      <a:close/>
                    </a:path>
                  </a:pathLst>
                </a:custGeom>
                <a:solidFill>
                  <a:sysClr val="window" lastClr="FFFFFF"/>
                </a:solidFill>
                <a:ln w="9525" cap="flat">
                  <a:noFill/>
                  <a:prstDash val="solid"/>
                  <a:miter/>
                </a:ln>
                <a:effectLst>
                  <a:outerShdw blurRad="63500" sx="102000" sy="102000" algn="ctr" rotWithShape="0">
                    <a:prstClr val="black">
                      <a:alpha val="40000"/>
                    </a:prst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grpSp>
          <p:nvGrpSpPr>
            <p:cNvPr id="10" name="Group 9">
              <a:extLst>
                <a:ext uri="{FF2B5EF4-FFF2-40B4-BE49-F238E27FC236}">
                  <a16:creationId xmlns:a16="http://schemas.microsoft.com/office/drawing/2014/main" id="{22D1241F-FA73-425C-8F71-89B7AC5E7DC3}"/>
                </a:ext>
              </a:extLst>
            </p:cNvPr>
            <p:cNvGrpSpPr/>
            <p:nvPr/>
          </p:nvGrpSpPr>
          <p:grpSpPr>
            <a:xfrm>
              <a:off x="5680182" y="1135581"/>
              <a:ext cx="1660990" cy="1328893"/>
              <a:chOff x="4231147" y="2448838"/>
              <a:chExt cx="1361540" cy="1089315"/>
            </a:xfrm>
          </p:grpSpPr>
          <p:sp>
            <p:nvSpPr>
              <p:cNvPr id="35" name="Freeform: Shape 34">
                <a:extLst>
                  <a:ext uri="{FF2B5EF4-FFF2-40B4-BE49-F238E27FC236}">
                    <a16:creationId xmlns:a16="http://schemas.microsoft.com/office/drawing/2014/main" id="{810995E2-CBBC-4281-903F-7A29AFB5C7A0}"/>
                  </a:ext>
                </a:extLst>
              </p:cNvPr>
              <p:cNvSpPr/>
              <p:nvPr/>
            </p:nvSpPr>
            <p:spPr>
              <a:xfrm>
                <a:off x="4231147" y="2448838"/>
                <a:ext cx="1361540" cy="1089315"/>
              </a:xfrm>
              <a:custGeom>
                <a:avLst/>
                <a:gdLst>
                  <a:gd name="connsiteX0" fmla="*/ 485771 w 1221478"/>
                  <a:gd name="connsiteY0" fmla="*/ 0 h 971542"/>
                  <a:gd name="connsiteX1" fmla="*/ 829263 w 1221478"/>
                  <a:gd name="connsiteY1" fmla="*/ 142279 h 971542"/>
                  <a:gd name="connsiteX2" fmla="*/ 845715 w 1221478"/>
                  <a:gd name="connsiteY2" fmla="*/ 162219 h 971542"/>
                  <a:gd name="connsiteX3" fmla="*/ 906154 w 1221478"/>
                  <a:gd name="connsiteY3" fmla="*/ 198162 h 971542"/>
                  <a:gd name="connsiteX4" fmla="*/ 1221478 w 1221478"/>
                  <a:gd name="connsiteY4" fmla="*/ 288128 h 971542"/>
                  <a:gd name="connsiteX5" fmla="*/ 1214334 w 1221478"/>
                  <a:gd name="connsiteY5" fmla="*/ 695316 h 971542"/>
                  <a:gd name="connsiteX6" fmla="*/ 895775 w 1221478"/>
                  <a:gd name="connsiteY6" fmla="*/ 776018 h 971542"/>
                  <a:gd name="connsiteX7" fmla="*/ 852494 w 1221478"/>
                  <a:gd name="connsiteY7" fmla="*/ 801106 h 971542"/>
                  <a:gd name="connsiteX8" fmla="*/ 829263 w 1221478"/>
                  <a:gd name="connsiteY8" fmla="*/ 829263 h 971542"/>
                  <a:gd name="connsiteX9" fmla="*/ 485771 w 1221478"/>
                  <a:gd name="connsiteY9" fmla="*/ 971542 h 971542"/>
                  <a:gd name="connsiteX10" fmla="*/ 0 w 1221478"/>
                  <a:gd name="connsiteY10" fmla="*/ 485771 h 971542"/>
                  <a:gd name="connsiteX11" fmla="*/ 485771 w 1221478"/>
                  <a:gd name="connsiteY11" fmla="*/ 0 h 971542"/>
                  <a:gd name="connsiteX0" fmla="*/ 485771 w 1221478"/>
                  <a:gd name="connsiteY0" fmla="*/ 0 h 971542"/>
                  <a:gd name="connsiteX1" fmla="*/ 829263 w 1221478"/>
                  <a:gd name="connsiteY1" fmla="*/ 142279 h 971542"/>
                  <a:gd name="connsiteX2" fmla="*/ 906154 w 1221478"/>
                  <a:gd name="connsiteY2" fmla="*/ 198162 h 971542"/>
                  <a:gd name="connsiteX3" fmla="*/ 1221478 w 1221478"/>
                  <a:gd name="connsiteY3" fmla="*/ 288128 h 971542"/>
                  <a:gd name="connsiteX4" fmla="*/ 1214334 w 1221478"/>
                  <a:gd name="connsiteY4" fmla="*/ 695316 h 971542"/>
                  <a:gd name="connsiteX5" fmla="*/ 895775 w 1221478"/>
                  <a:gd name="connsiteY5" fmla="*/ 776018 h 971542"/>
                  <a:gd name="connsiteX6" fmla="*/ 852494 w 1221478"/>
                  <a:gd name="connsiteY6" fmla="*/ 801106 h 971542"/>
                  <a:gd name="connsiteX7" fmla="*/ 829263 w 1221478"/>
                  <a:gd name="connsiteY7" fmla="*/ 829263 h 971542"/>
                  <a:gd name="connsiteX8" fmla="*/ 485771 w 1221478"/>
                  <a:gd name="connsiteY8" fmla="*/ 971542 h 971542"/>
                  <a:gd name="connsiteX9" fmla="*/ 0 w 1221478"/>
                  <a:gd name="connsiteY9" fmla="*/ 485771 h 971542"/>
                  <a:gd name="connsiteX10" fmla="*/ 485771 w 1221478"/>
                  <a:gd name="connsiteY10"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95775 w 1221478"/>
                  <a:gd name="connsiteY4" fmla="*/ 776018 h 971542"/>
                  <a:gd name="connsiteX5" fmla="*/ 852494 w 1221478"/>
                  <a:gd name="connsiteY5" fmla="*/ 801106 h 971542"/>
                  <a:gd name="connsiteX6" fmla="*/ 829263 w 1221478"/>
                  <a:gd name="connsiteY6" fmla="*/ 829263 h 971542"/>
                  <a:gd name="connsiteX7" fmla="*/ 485771 w 1221478"/>
                  <a:gd name="connsiteY7" fmla="*/ 971542 h 971542"/>
                  <a:gd name="connsiteX8" fmla="*/ 0 w 1221478"/>
                  <a:gd name="connsiteY8" fmla="*/ 485771 h 971542"/>
                  <a:gd name="connsiteX9" fmla="*/ 485771 w 1221478"/>
                  <a:gd name="connsiteY9"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95775 w 1221478"/>
                  <a:gd name="connsiteY4" fmla="*/ 776018 h 971542"/>
                  <a:gd name="connsiteX5" fmla="*/ 829263 w 1221478"/>
                  <a:gd name="connsiteY5" fmla="*/ 829263 h 971542"/>
                  <a:gd name="connsiteX6" fmla="*/ 485771 w 1221478"/>
                  <a:gd name="connsiteY6" fmla="*/ 971542 h 971542"/>
                  <a:gd name="connsiteX7" fmla="*/ 0 w 1221478"/>
                  <a:gd name="connsiteY7" fmla="*/ 485771 h 971542"/>
                  <a:gd name="connsiteX8" fmla="*/ 485771 w 1221478"/>
                  <a:gd name="connsiteY8"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335" h="971542">
                    <a:moveTo>
                      <a:pt x="485771" y="0"/>
                    </a:moveTo>
                    <a:cubicBezTo>
                      <a:pt x="619913" y="0"/>
                      <a:pt x="741356" y="54372"/>
                      <a:pt x="829263" y="142279"/>
                    </a:cubicBezTo>
                    <a:cubicBezTo>
                      <a:pt x="940951" y="252807"/>
                      <a:pt x="1145509" y="289518"/>
                      <a:pt x="1214335" y="288128"/>
                    </a:cubicBezTo>
                    <a:cubicBezTo>
                      <a:pt x="1214335" y="423857"/>
                      <a:pt x="1214334" y="559587"/>
                      <a:pt x="1214334" y="695316"/>
                    </a:cubicBezTo>
                    <a:cubicBezTo>
                      <a:pt x="1066926" y="699484"/>
                      <a:pt x="909995" y="748895"/>
                      <a:pt x="829263" y="829263"/>
                    </a:cubicBezTo>
                    <a:cubicBezTo>
                      <a:pt x="741356" y="917170"/>
                      <a:pt x="619913" y="971542"/>
                      <a:pt x="485771" y="971542"/>
                    </a:cubicBezTo>
                    <a:cubicBezTo>
                      <a:pt x="217487" y="971542"/>
                      <a:pt x="0" y="754055"/>
                      <a:pt x="0" y="485771"/>
                    </a:cubicBezTo>
                    <a:cubicBezTo>
                      <a:pt x="0" y="217487"/>
                      <a:pt x="217487" y="0"/>
                      <a:pt x="485771" y="0"/>
                    </a:cubicBezTo>
                    <a:close/>
                  </a:path>
                </a:pathLst>
              </a:custGeom>
              <a:solidFill>
                <a:srgbClr val="E8302E"/>
              </a:soli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nvGrpSpPr>
              <p:cNvPr id="36" name="Group 35">
                <a:extLst>
                  <a:ext uri="{FF2B5EF4-FFF2-40B4-BE49-F238E27FC236}">
                    <a16:creationId xmlns:a16="http://schemas.microsoft.com/office/drawing/2014/main" id="{A6D8A759-6EC5-4FB8-9F31-27DDFB7E9973}"/>
                  </a:ext>
                </a:extLst>
              </p:cNvPr>
              <p:cNvGrpSpPr/>
              <p:nvPr/>
            </p:nvGrpSpPr>
            <p:grpSpPr>
              <a:xfrm>
                <a:off x="4342666" y="2546827"/>
                <a:ext cx="893336" cy="893336"/>
                <a:chOff x="4342666" y="2546827"/>
                <a:chExt cx="893336" cy="893336"/>
              </a:xfrm>
            </p:grpSpPr>
            <p:grpSp>
              <p:nvGrpSpPr>
                <p:cNvPr id="37" name="Group 36">
                  <a:extLst>
                    <a:ext uri="{FF2B5EF4-FFF2-40B4-BE49-F238E27FC236}">
                      <a16:creationId xmlns:a16="http://schemas.microsoft.com/office/drawing/2014/main" id="{0042BEB9-D487-4FEC-9DDE-F0BA9A2558FF}"/>
                    </a:ext>
                  </a:extLst>
                </p:cNvPr>
                <p:cNvGrpSpPr/>
                <p:nvPr/>
              </p:nvGrpSpPr>
              <p:grpSpPr>
                <a:xfrm>
                  <a:off x="4342666" y="2546827"/>
                  <a:ext cx="893336" cy="893336"/>
                  <a:chOff x="963698" y="2518657"/>
                  <a:chExt cx="796752" cy="796752"/>
                </a:xfrm>
              </p:grpSpPr>
              <p:grpSp>
                <p:nvGrpSpPr>
                  <p:cNvPr id="39" name="Group 38">
                    <a:extLst>
                      <a:ext uri="{FF2B5EF4-FFF2-40B4-BE49-F238E27FC236}">
                        <a16:creationId xmlns:a16="http://schemas.microsoft.com/office/drawing/2014/main" id="{F20B5AEA-6A0F-46DA-9E7F-F26B5B9E7A9F}"/>
                      </a:ext>
                    </a:extLst>
                  </p:cNvPr>
                  <p:cNvGrpSpPr/>
                  <p:nvPr/>
                </p:nvGrpSpPr>
                <p:grpSpPr>
                  <a:xfrm>
                    <a:off x="963698" y="2518657"/>
                    <a:ext cx="796752" cy="796752"/>
                    <a:chOff x="963698" y="2518657"/>
                    <a:chExt cx="796752" cy="796752"/>
                  </a:xfrm>
                </p:grpSpPr>
                <p:sp>
                  <p:nvSpPr>
                    <p:cNvPr id="43" name="Oval 42">
                      <a:extLst>
                        <a:ext uri="{FF2B5EF4-FFF2-40B4-BE49-F238E27FC236}">
                          <a16:creationId xmlns:a16="http://schemas.microsoft.com/office/drawing/2014/main" id="{544AB851-E5E8-4ABE-8C86-2FB23751E659}"/>
                        </a:ext>
                      </a:extLst>
                    </p:cNvPr>
                    <p:cNvSpPr/>
                    <p:nvPr/>
                  </p:nvSpPr>
                  <p:spPr>
                    <a:xfrm>
                      <a:off x="963698" y="2518657"/>
                      <a:ext cx="796752" cy="796752"/>
                    </a:xfrm>
                    <a:prstGeom prst="ellipse">
                      <a:avLst/>
                    </a:prstGeom>
                    <a:solidFill>
                      <a:sysClr val="window" lastClr="FFFFFF"/>
                    </a:solidFill>
                    <a:ln w="12700" cap="flat" cmpd="sng" algn="ctr">
                      <a:noFill/>
                      <a:prstDash val="solid"/>
                      <a:miter lim="800000"/>
                    </a:ln>
                    <a:effectLst>
                      <a:outerShdw blurRad="63500" sx="102000" sy="102000" algn="ctr" rotWithShape="0">
                        <a:prstClr val="black">
                          <a:alpha val="1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4" name="Circle: Hollow 43">
                      <a:extLst>
                        <a:ext uri="{FF2B5EF4-FFF2-40B4-BE49-F238E27FC236}">
                          <a16:creationId xmlns:a16="http://schemas.microsoft.com/office/drawing/2014/main" id="{28F8C752-6D51-4E1D-B1D1-0C56161E9068}"/>
                        </a:ext>
                      </a:extLst>
                    </p:cNvPr>
                    <p:cNvSpPr/>
                    <p:nvPr/>
                  </p:nvSpPr>
                  <p:spPr>
                    <a:xfrm>
                      <a:off x="963698" y="2518657"/>
                      <a:ext cx="796752" cy="796752"/>
                    </a:xfrm>
                    <a:prstGeom prst="donut">
                      <a:avLst>
                        <a:gd name="adj" fmla="val 2971"/>
                      </a:avLst>
                    </a:prstGeom>
                    <a:gradFill flip="none" rotWithShape="1">
                      <a:gsLst>
                        <a:gs pos="0">
                          <a:srgbClr val="E8302E"/>
                        </a:gs>
                        <a:gs pos="26000">
                          <a:sysClr val="window" lastClr="FFFFFF"/>
                        </a:gs>
                        <a:gs pos="75000">
                          <a:sysClr val="window" lastClr="FFFFFF"/>
                        </a:gs>
                        <a:gs pos="100000">
                          <a:srgbClr val="E8302E"/>
                        </a:gs>
                      </a:gsLst>
                      <a:lin ang="810000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3E90C561-1FCA-49AC-B75A-1D87F1065AF7}"/>
                      </a:ext>
                    </a:extLst>
                  </p:cNvPr>
                  <p:cNvGrpSpPr/>
                  <p:nvPr/>
                </p:nvGrpSpPr>
                <p:grpSpPr>
                  <a:xfrm>
                    <a:off x="1112041" y="2667000"/>
                    <a:ext cx="500066" cy="500066"/>
                    <a:chOff x="1112041" y="2667000"/>
                    <a:chExt cx="500066" cy="500066"/>
                  </a:xfrm>
                </p:grpSpPr>
                <p:sp>
                  <p:nvSpPr>
                    <p:cNvPr id="41" name="Oval 40">
                      <a:extLst>
                        <a:ext uri="{FF2B5EF4-FFF2-40B4-BE49-F238E27FC236}">
                          <a16:creationId xmlns:a16="http://schemas.microsoft.com/office/drawing/2014/main" id="{2C3EF15F-3238-4752-839F-F4E116EAA8B2}"/>
                        </a:ext>
                      </a:extLst>
                    </p:cNvPr>
                    <p:cNvSpPr/>
                    <p:nvPr/>
                  </p:nvSpPr>
                  <p:spPr>
                    <a:xfrm>
                      <a:off x="1112041" y="2667000"/>
                      <a:ext cx="500066" cy="500066"/>
                    </a:xfrm>
                    <a:prstGeom prst="ellipse">
                      <a:avLst/>
                    </a:prstGeom>
                    <a:gradFill flip="none" rotWithShape="1">
                      <a:gsLst>
                        <a:gs pos="0">
                          <a:srgbClr val="F38E89"/>
                        </a:gs>
                        <a:gs pos="88000">
                          <a:srgbClr val="D72017"/>
                        </a:gs>
                      </a:gsLst>
                      <a:lin ang="270000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2" name="Freeform: Shape 41">
                      <a:extLst>
                        <a:ext uri="{FF2B5EF4-FFF2-40B4-BE49-F238E27FC236}">
                          <a16:creationId xmlns:a16="http://schemas.microsoft.com/office/drawing/2014/main" id="{4ACB3BA7-9127-4DA6-A5DE-B7BA7BAC2D4D}"/>
                        </a:ext>
                      </a:extLst>
                    </p:cNvPr>
                    <p:cNvSpPr/>
                    <p:nvPr/>
                  </p:nvSpPr>
                  <p:spPr>
                    <a:xfrm>
                      <a:off x="1112041" y="2667000"/>
                      <a:ext cx="392270" cy="442798"/>
                    </a:xfrm>
                    <a:custGeom>
                      <a:avLst/>
                      <a:gdLst>
                        <a:gd name="connsiteX0" fmla="*/ 250033 w 392270"/>
                        <a:gd name="connsiteY0" fmla="*/ 0 h 442798"/>
                        <a:gd name="connsiteX1" fmla="*/ 389829 w 392270"/>
                        <a:gd name="connsiteY1" fmla="*/ 42702 h 442798"/>
                        <a:gd name="connsiteX2" fmla="*/ 392270 w 392270"/>
                        <a:gd name="connsiteY2" fmla="*/ 44716 h 442798"/>
                        <a:gd name="connsiteX3" fmla="*/ 92583 w 392270"/>
                        <a:gd name="connsiteY3" fmla="*/ 442798 h 442798"/>
                        <a:gd name="connsiteX4" fmla="*/ 73233 w 392270"/>
                        <a:gd name="connsiteY4" fmla="*/ 426833 h 442798"/>
                        <a:gd name="connsiteX5" fmla="*/ 0 w 392270"/>
                        <a:gd name="connsiteY5" fmla="*/ 250033 h 442798"/>
                        <a:gd name="connsiteX6" fmla="*/ 250033 w 392270"/>
                        <a:gd name="connsiteY6" fmla="*/ 0 h 44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0" h="442798">
                          <a:moveTo>
                            <a:pt x="250033" y="0"/>
                          </a:moveTo>
                          <a:cubicBezTo>
                            <a:pt x="301816" y="0"/>
                            <a:pt x="349923" y="15742"/>
                            <a:pt x="389829" y="42702"/>
                          </a:cubicBezTo>
                          <a:lnTo>
                            <a:pt x="392270" y="44716"/>
                          </a:lnTo>
                          <a:lnTo>
                            <a:pt x="92583" y="442798"/>
                          </a:lnTo>
                          <a:lnTo>
                            <a:pt x="73233" y="426833"/>
                          </a:lnTo>
                          <a:cubicBezTo>
                            <a:pt x="27986" y="381586"/>
                            <a:pt x="0" y="319078"/>
                            <a:pt x="0" y="250033"/>
                          </a:cubicBezTo>
                          <a:cubicBezTo>
                            <a:pt x="0" y="111944"/>
                            <a:pt x="111944" y="0"/>
                            <a:pt x="250033" y="0"/>
                          </a:cubicBezTo>
                          <a:close/>
                        </a:path>
                      </a:pathLst>
                    </a:custGeom>
                    <a:gradFill flip="none" rotWithShape="1">
                      <a:gsLst>
                        <a:gs pos="0">
                          <a:sysClr val="window" lastClr="FFFFFF">
                            <a:alpha val="10000"/>
                          </a:sysClr>
                        </a:gs>
                        <a:gs pos="100000">
                          <a:sysClr val="window" lastClr="FFFFFF">
                            <a:alpha val="0"/>
                          </a:sysClr>
                        </a:gs>
                      </a:gsLst>
                      <a:path path="circle">
                        <a:fillToRect l="100000" t="100000"/>
                      </a:path>
                      <a:tileRect r="-100000" b="-100000"/>
                    </a:gra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38" name="Freeform: Shape 37">
                  <a:extLst>
                    <a:ext uri="{FF2B5EF4-FFF2-40B4-BE49-F238E27FC236}">
                      <a16:creationId xmlns:a16="http://schemas.microsoft.com/office/drawing/2014/main" id="{932766A6-A391-4E95-8BEC-75E83FDEF43C}"/>
                    </a:ext>
                  </a:extLst>
                </p:cNvPr>
                <p:cNvSpPr/>
                <p:nvPr/>
              </p:nvSpPr>
              <p:spPr>
                <a:xfrm>
                  <a:off x="4632465" y="2836627"/>
                  <a:ext cx="313738" cy="313736"/>
                </a:xfrm>
                <a:custGeom>
                  <a:avLst/>
                  <a:gdLst>
                    <a:gd name="connsiteX0" fmla="*/ 434640 w 547577"/>
                    <a:gd name="connsiteY0" fmla="*/ 478274 h 547577"/>
                    <a:gd name="connsiteX1" fmla="*/ 434640 w 547577"/>
                    <a:gd name="connsiteY1" fmla="*/ 530465 h 547577"/>
                    <a:gd name="connsiteX2" fmla="*/ 530466 w 547577"/>
                    <a:gd name="connsiteY2" fmla="*/ 530465 h 547577"/>
                    <a:gd name="connsiteX3" fmla="*/ 530466 w 547577"/>
                    <a:gd name="connsiteY3" fmla="*/ 478274 h 547577"/>
                    <a:gd name="connsiteX4" fmla="*/ 225876 w 547577"/>
                    <a:gd name="connsiteY4" fmla="*/ 478274 h 547577"/>
                    <a:gd name="connsiteX5" fmla="*/ 225876 w 547577"/>
                    <a:gd name="connsiteY5" fmla="*/ 530465 h 547577"/>
                    <a:gd name="connsiteX6" fmla="*/ 321702 w 547577"/>
                    <a:gd name="connsiteY6" fmla="*/ 530465 h 547577"/>
                    <a:gd name="connsiteX7" fmla="*/ 321702 w 547577"/>
                    <a:gd name="connsiteY7" fmla="*/ 478274 h 547577"/>
                    <a:gd name="connsiteX8" fmla="*/ 426084 w 547577"/>
                    <a:gd name="connsiteY8" fmla="*/ 461162 h 547577"/>
                    <a:gd name="connsiteX9" fmla="*/ 539021 w 547577"/>
                    <a:gd name="connsiteY9" fmla="*/ 461162 h 547577"/>
                    <a:gd name="connsiteX10" fmla="*/ 547577 w 547577"/>
                    <a:gd name="connsiteY10" fmla="*/ 469718 h 547577"/>
                    <a:gd name="connsiteX11" fmla="*/ 547577 w 547577"/>
                    <a:gd name="connsiteY11" fmla="*/ 539021 h 547577"/>
                    <a:gd name="connsiteX12" fmla="*/ 539021 w 547577"/>
                    <a:gd name="connsiteY12" fmla="*/ 547577 h 547577"/>
                    <a:gd name="connsiteX13" fmla="*/ 426084 w 547577"/>
                    <a:gd name="connsiteY13" fmla="*/ 547577 h 547577"/>
                    <a:gd name="connsiteX14" fmla="*/ 417528 w 547577"/>
                    <a:gd name="connsiteY14" fmla="*/ 539021 h 547577"/>
                    <a:gd name="connsiteX15" fmla="*/ 417528 w 547577"/>
                    <a:gd name="connsiteY15" fmla="*/ 469718 h 547577"/>
                    <a:gd name="connsiteX16" fmla="*/ 426084 w 547577"/>
                    <a:gd name="connsiteY16" fmla="*/ 461162 h 547577"/>
                    <a:gd name="connsiteX17" fmla="*/ 217320 w 547577"/>
                    <a:gd name="connsiteY17" fmla="*/ 461162 h 547577"/>
                    <a:gd name="connsiteX18" fmla="*/ 330257 w 547577"/>
                    <a:gd name="connsiteY18" fmla="*/ 461162 h 547577"/>
                    <a:gd name="connsiteX19" fmla="*/ 338813 w 547577"/>
                    <a:gd name="connsiteY19" fmla="*/ 469718 h 547577"/>
                    <a:gd name="connsiteX20" fmla="*/ 338813 w 547577"/>
                    <a:gd name="connsiteY20" fmla="*/ 493674 h 547577"/>
                    <a:gd name="connsiteX21" fmla="*/ 363218 w 547577"/>
                    <a:gd name="connsiteY21" fmla="*/ 493674 h 547577"/>
                    <a:gd name="connsiteX22" fmla="*/ 355924 w 547577"/>
                    <a:gd name="connsiteY22" fmla="*/ 485975 h 547577"/>
                    <a:gd name="connsiteX23" fmla="*/ 367903 w 547577"/>
                    <a:gd name="connsiteY23" fmla="*/ 473997 h 547577"/>
                    <a:gd name="connsiteX24" fmla="*/ 395281 w 547577"/>
                    <a:gd name="connsiteY24" fmla="*/ 502230 h 547577"/>
                    <a:gd name="connsiteX25" fmla="*/ 367903 w 547577"/>
                    <a:gd name="connsiteY25" fmla="*/ 529610 h 547577"/>
                    <a:gd name="connsiteX26" fmla="*/ 355924 w 547577"/>
                    <a:gd name="connsiteY26" fmla="*/ 517632 h 547577"/>
                    <a:gd name="connsiteX27" fmla="*/ 362769 w 547577"/>
                    <a:gd name="connsiteY27" fmla="*/ 510786 h 547577"/>
                    <a:gd name="connsiteX28" fmla="*/ 338813 w 547577"/>
                    <a:gd name="connsiteY28" fmla="*/ 510786 h 547577"/>
                    <a:gd name="connsiteX29" fmla="*/ 338813 w 547577"/>
                    <a:gd name="connsiteY29" fmla="*/ 539021 h 547577"/>
                    <a:gd name="connsiteX30" fmla="*/ 330257 w 547577"/>
                    <a:gd name="connsiteY30" fmla="*/ 547577 h 547577"/>
                    <a:gd name="connsiteX31" fmla="*/ 217320 w 547577"/>
                    <a:gd name="connsiteY31" fmla="*/ 547577 h 547577"/>
                    <a:gd name="connsiteX32" fmla="*/ 208764 w 547577"/>
                    <a:gd name="connsiteY32" fmla="*/ 539021 h 547577"/>
                    <a:gd name="connsiteX33" fmla="*/ 208764 w 547577"/>
                    <a:gd name="connsiteY33" fmla="*/ 469718 h 547577"/>
                    <a:gd name="connsiteX34" fmla="*/ 217320 w 547577"/>
                    <a:gd name="connsiteY34" fmla="*/ 461162 h 547577"/>
                    <a:gd name="connsiteX35" fmla="*/ 225876 w 547577"/>
                    <a:gd name="connsiteY35" fmla="*/ 362770 h 547577"/>
                    <a:gd name="connsiteX36" fmla="*/ 225876 w 547577"/>
                    <a:gd name="connsiteY36" fmla="*/ 414961 h 547577"/>
                    <a:gd name="connsiteX37" fmla="*/ 321702 w 547577"/>
                    <a:gd name="connsiteY37" fmla="*/ 414961 h 547577"/>
                    <a:gd name="connsiteX38" fmla="*/ 321702 w 547577"/>
                    <a:gd name="connsiteY38" fmla="*/ 362770 h 547577"/>
                    <a:gd name="connsiteX39" fmla="*/ 217320 w 547577"/>
                    <a:gd name="connsiteY39" fmla="*/ 345658 h 547577"/>
                    <a:gd name="connsiteX40" fmla="*/ 330257 w 547577"/>
                    <a:gd name="connsiteY40" fmla="*/ 345658 h 547577"/>
                    <a:gd name="connsiteX41" fmla="*/ 338813 w 547577"/>
                    <a:gd name="connsiteY41" fmla="*/ 354214 h 547577"/>
                    <a:gd name="connsiteX42" fmla="*/ 338813 w 547577"/>
                    <a:gd name="connsiteY42" fmla="*/ 423517 h 547577"/>
                    <a:gd name="connsiteX43" fmla="*/ 330257 w 547577"/>
                    <a:gd name="connsiteY43" fmla="*/ 432073 h 547577"/>
                    <a:gd name="connsiteX44" fmla="*/ 217320 w 547577"/>
                    <a:gd name="connsiteY44" fmla="*/ 432073 h 547577"/>
                    <a:gd name="connsiteX45" fmla="*/ 208764 w 547577"/>
                    <a:gd name="connsiteY45" fmla="*/ 423517 h 547577"/>
                    <a:gd name="connsiteX46" fmla="*/ 208764 w 547577"/>
                    <a:gd name="connsiteY46" fmla="*/ 397849 h 547577"/>
                    <a:gd name="connsiteX47" fmla="*/ 70158 w 547577"/>
                    <a:gd name="connsiteY47" fmla="*/ 397849 h 547577"/>
                    <a:gd name="connsiteX48" fmla="*/ 23957 w 547577"/>
                    <a:gd name="connsiteY48" fmla="*/ 444051 h 547577"/>
                    <a:gd name="connsiteX49" fmla="*/ 70158 w 547577"/>
                    <a:gd name="connsiteY49" fmla="*/ 490252 h 547577"/>
                    <a:gd name="connsiteX50" fmla="*/ 161706 w 547577"/>
                    <a:gd name="connsiteY50" fmla="*/ 490252 h 547577"/>
                    <a:gd name="connsiteX51" fmla="*/ 153150 w 547577"/>
                    <a:gd name="connsiteY51" fmla="*/ 481697 h 547577"/>
                    <a:gd name="connsiteX52" fmla="*/ 165984 w 547577"/>
                    <a:gd name="connsiteY52" fmla="*/ 469718 h 547577"/>
                    <a:gd name="connsiteX53" fmla="*/ 193362 w 547577"/>
                    <a:gd name="connsiteY53" fmla="*/ 497953 h 547577"/>
                    <a:gd name="connsiteX54" fmla="*/ 165984 w 547577"/>
                    <a:gd name="connsiteY54" fmla="*/ 526187 h 547577"/>
                    <a:gd name="connsiteX55" fmla="*/ 153150 w 547577"/>
                    <a:gd name="connsiteY55" fmla="*/ 514209 h 547577"/>
                    <a:gd name="connsiteX56" fmla="*/ 160850 w 547577"/>
                    <a:gd name="connsiteY56" fmla="*/ 506509 h 547577"/>
                    <a:gd name="connsiteX57" fmla="*/ 69302 w 547577"/>
                    <a:gd name="connsiteY57" fmla="*/ 506509 h 547577"/>
                    <a:gd name="connsiteX58" fmla="*/ 5989 w 547577"/>
                    <a:gd name="connsiteY58" fmla="*/ 443196 h 547577"/>
                    <a:gd name="connsiteX59" fmla="*/ 70158 w 547577"/>
                    <a:gd name="connsiteY59" fmla="*/ 380737 h 547577"/>
                    <a:gd name="connsiteX60" fmla="*/ 208764 w 547577"/>
                    <a:gd name="connsiteY60" fmla="*/ 380737 h 547577"/>
                    <a:gd name="connsiteX61" fmla="*/ 208764 w 547577"/>
                    <a:gd name="connsiteY61" fmla="*/ 354214 h 547577"/>
                    <a:gd name="connsiteX62" fmla="*/ 217320 w 547577"/>
                    <a:gd name="connsiteY62" fmla="*/ 345658 h 547577"/>
                    <a:gd name="connsiteX63" fmla="*/ 159995 w 547577"/>
                    <a:gd name="connsiteY63" fmla="*/ 318279 h 547577"/>
                    <a:gd name="connsiteX64" fmla="*/ 177107 w 547577"/>
                    <a:gd name="connsiteY64" fmla="*/ 318279 h 547577"/>
                    <a:gd name="connsiteX65" fmla="*/ 177107 w 547577"/>
                    <a:gd name="connsiteY65" fmla="*/ 335391 h 547577"/>
                    <a:gd name="connsiteX66" fmla="*/ 159995 w 547577"/>
                    <a:gd name="connsiteY66" fmla="*/ 335391 h 547577"/>
                    <a:gd name="connsiteX67" fmla="*/ 107804 w 547577"/>
                    <a:gd name="connsiteY67" fmla="*/ 318279 h 547577"/>
                    <a:gd name="connsiteX68" fmla="*/ 124916 w 547577"/>
                    <a:gd name="connsiteY68" fmla="*/ 318279 h 547577"/>
                    <a:gd name="connsiteX69" fmla="*/ 124916 w 547577"/>
                    <a:gd name="connsiteY69" fmla="*/ 335391 h 547577"/>
                    <a:gd name="connsiteX70" fmla="*/ 107804 w 547577"/>
                    <a:gd name="connsiteY70" fmla="*/ 335391 h 547577"/>
                    <a:gd name="connsiteX71" fmla="*/ 56469 w 547577"/>
                    <a:gd name="connsiteY71" fmla="*/ 318279 h 547577"/>
                    <a:gd name="connsiteX72" fmla="*/ 73581 w 547577"/>
                    <a:gd name="connsiteY72" fmla="*/ 318279 h 547577"/>
                    <a:gd name="connsiteX73" fmla="*/ 73581 w 547577"/>
                    <a:gd name="connsiteY73" fmla="*/ 335391 h 547577"/>
                    <a:gd name="connsiteX74" fmla="*/ 56469 w 547577"/>
                    <a:gd name="connsiteY74" fmla="*/ 335391 h 547577"/>
                    <a:gd name="connsiteX75" fmla="*/ 225876 w 547577"/>
                    <a:gd name="connsiteY75" fmla="*/ 247265 h 547577"/>
                    <a:gd name="connsiteX76" fmla="*/ 225876 w 547577"/>
                    <a:gd name="connsiteY76" fmla="*/ 299456 h 547577"/>
                    <a:gd name="connsiteX77" fmla="*/ 321702 w 547577"/>
                    <a:gd name="connsiteY77" fmla="*/ 299456 h 547577"/>
                    <a:gd name="connsiteX78" fmla="*/ 321702 w 547577"/>
                    <a:gd name="connsiteY78" fmla="*/ 247265 h 547577"/>
                    <a:gd name="connsiteX79" fmla="*/ 217320 w 547577"/>
                    <a:gd name="connsiteY79" fmla="*/ 230153 h 547577"/>
                    <a:gd name="connsiteX80" fmla="*/ 330257 w 547577"/>
                    <a:gd name="connsiteY80" fmla="*/ 230153 h 547577"/>
                    <a:gd name="connsiteX81" fmla="*/ 338813 w 547577"/>
                    <a:gd name="connsiteY81" fmla="*/ 238709 h 547577"/>
                    <a:gd name="connsiteX82" fmla="*/ 338813 w 547577"/>
                    <a:gd name="connsiteY82" fmla="*/ 264378 h 547577"/>
                    <a:gd name="connsiteX83" fmla="*/ 477418 w 547577"/>
                    <a:gd name="connsiteY83" fmla="*/ 264378 h 547577"/>
                    <a:gd name="connsiteX84" fmla="*/ 540731 w 547577"/>
                    <a:gd name="connsiteY84" fmla="*/ 327691 h 547577"/>
                    <a:gd name="connsiteX85" fmla="*/ 540731 w 547577"/>
                    <a:gd name="connsiteY85" fmla="*/ 331969 h 547577"/>
                    <a:gd name="connsiteX86" fmla="*/ 477418 w 547577"/>
                    <a:gd name="connsiteY86" fmla="*/ 395282 h 547577"/>
                    <a:gd name="connsiteX87" fmla="*/ 386726 w 547577"/>
                    <a:gd name="connsiteY87" fmla="*/ 395282 h 547577"/>
                    <a:gd name="connsiteX88" fmla="*/ 394426 w 547577"/>
                    <a:gd name="connsiteY88" fmla="*/ 402983 h 547577"/>
                    <a:gd name="connsiteX89" fmla="*/ 381593 w 547577"/>
                    <a:gd name="connsiteY89" fmla="*/ 414961 h 547577"/>
                    <a:gd name="connsiteX90" fmla="*/ 354214 w 547577"/>
                    <a:gd name="connsiteY90" fmla="*/ 386727 h 547577"/>
                    <a:gd name="connsiteX91" fmla="*/ 381593 w 547577"/>
                    <a:gd name="connsiteY91" fmla="*/ 359348 h 547577"/>
                    <a:gd name="connsiteX92" fmla="*/ 394426 w 547577"/>
                    <a:gd name="connsiteY92" fmla="*/ 371325 h 547577"/>
                    <a:gd name="connsiteX93" fmla="*/ 387202 w 547577"/>
                    <a:gd name="connsiteY93" fmla="*/ 378170 h 547577"/>
                    <a:gd name="connsiteX94" fmla="*/ 477418 w 547577"/>
                    <a:gd name="connsiteY94" fmla="*/ 378170 h 547577"/>
                    <a:gd name="connsiteX95" fmla="*/ 523619 w 547577"/>
                    <a:gd name="connsiteY95" fmla="*/ 331969 h 547577"/>
                    <a:gd name="connsiteX96" fmla="*/ 523619 w 547577"/>
                    <a:gd name="connsiteY96" fmla="*/ 327691 h 547577"/>
                    <a:gd name="connsiteX97" fmla="*/ 477418 w 547577"/>
                    <a:gd name="connsiteY97" fmla="*/ 281490 h 547577"/>
                    <a:gd name="connsiteX98" fmla="*/ 338813 w 547577"/>
                    <a:gd name="connsiteY98" fmla="*/ 281490 h 547577"/>
                    <a:gd name="connsiteX99" fmla="*/ 338813 w 547577"/>
                    <a:gd name="connsiteY99" fmla="*/ 308012 h 547577"/>
                    <a:gd name="connsiteX100" fmla="*/ 330257 w 547577"/>
                    <a:gd name="connsiteY100" fmla="*/ 316568 h 547577"/>
                    <a:gd name="connsiteX101" fmla="*/ 217320 w 547577"/>
                    <a:gd name="connsiteY101" fmla="*/ 316568 h 547577"/>
                    <a:gd name="connsiteX102" fmla="*/ 208764 w 547577"/>
                    <a:gd name="connsiteY102" fmla="*/ 308012 h 547577"/>
                    <a:gd name="connsiteX103" fmla="*/ 208764 w 547577"/>
                    <a:gd name="connsiteY103" fmla="*/ 238709 h 547577"/>
                    <a:gd name="connsiteX104" fmla="*/ 217320 w 547577"/>
                    <a:gd name="connsiteY104" fmla="*/ 230153 h 547577"/>
                    <a:gd name="connsiteX105" fmla="*/ 473997 w 547577"/>
                    <a:gd name="connsiteY105" fmla="*/ 212186 h 547577"/>
                    <a:gd name="connsiteX106" fmla="*/ 491109 w 547577"/>
                    <a:gd name="connsiteY106" fmla="*/ 212186 h 547577"/>
                    <a:gd name="connsiteX107" fmla="*/ 491109 w 547577"/>
                    <a:gd name="connsiteY107" fmla="*/ 229298 h 547577"/>
                    <a:gd name="connsiteX108" fmla="*/ 473997 w 547577"/>
                    <a:gd name="connsiteY108" fmla="*/ 229298 h 547577"/>
                    <a:gd name="connsiteX109" fmla="*/ 422661 w 547577"/>
                    <a:gd name="connsiteY109" fmla="*/ 212186 h 547577"/>
                    <a:gd name="connsiteX110" fmla="*/ 439773 w 547577"/>
                    <a:gd name="connsiteY110" fmla="*/ 212186 h 547577"/>
                    <a:gd name="connsiteX111" fmla="*/ 439773 w 547577"/>
                    <a:gd name="connsiteY111" fmla="*/ 229298 h 547577"/>
                    <a:gd name="connsiteX112" fmla="*/ 422661 w 547577"/>
                    <a:gd name="connsiteY112" fmla="*/ 229298 h 547577"/>
                    <a:gd name="connsiteX113" fmla="*/ 370471 w 547577"/>
                    <a:gd name="connsiteY113" fmla="*/ 212186 h 547577"/>
                    <a:gd name="connsiteX114" fmla="*/ 387583 w 547577"/>
                    <a:gd name="connsiteY114" fmla="*/ 212186 h 547577"/>
                    <a:gd name="connsiteX115" fmla="*/ 387583 w 547577"/>
                    <a:gd name="connsiteY115" fmla="*/ 229298 h 547577"/>
                    <a:gd name="connsiteX116" fmla="*/ 370471 w 547577"/>
                    <a:gd name="connsiteY116" fmla="*/ 229298 h 547577"/>
                    <a:gd name="connsiteX117" fmla="*/ 225876 w 547577"/>
                    <a:gd name="connsiteY117" fmla="*/ 132617 h 547577"/>
                    <a:gd name="connsiteX118" fmla="*/ 225876 w 547577"/>
                    <a:gd name="connsiteY118" fmla="*/ 184808 h 547577"/>
                    <a:gd name="connsiteX119" fmla="*/ 321702 w 547577"/>
                    <a:gd name="connsiteY119" fmla="*/ 184808 h 547577"/>
                    <a:gd name="connsiteX120" fmla="*/ 321702 w 547577"/>
                    <a:gd name="connsiteY120" fmla="*/ 132617 h 547577"/>
                    <a:gd name="connsiteX121" fmla="*/ 217320 w 547577"/>
                    <a:gd name="connsiteY121" fmla="*/ 115504 h 547577"/>
                    <a:gd name="connsiteX122" fmla="*/ 330257 w 547577"/>
                    <a:gd name="connsiteY122" fmla="*/ 115504 h 547577"/>
                    <a:gd name="connsiteX123" fmla="*/ 338813 w 547577"/>
                    <a:gd name="connsiteY123" fmla="*/ 124060 h 547577"/>
                    <a:gd name="connsiteX124" fmla="*/ 338813 w 547577"/>
                    <a:gd name="connsiteY124" fmla="*/ 193363 h 547577"/>
                    <a:gd name="connsiteX125" fmla="*/ 330257 w 547577"/>
                    <a:gd name="connsiteY125" fmla="*/ 201919 h 547577"/>
                    <a:gd name="connsiteX126" fmla="*/ 217320 w 547577"/>
                    <a:gd name="connsiteY126" fmla="*/ 201919 h 547577"/>
                    <a:gd name="connsiteX127" fmla="*/ 208764 w 547577"/>
                    <a:gd name="connsiteY127" fmla="*/ 193363 h 547577"/>
                    <a:gd name="connsiteX128" fmla="*/ 208764 w 547577"/>
                    <a:gd name="connsiteY128" fmla="*/ 166840 h 547577"/>
                    <a:gd name="connsiteX129" fmla="*/ 70158 w 547577"/>
                    <a:gd name="connsiteY129" fmla="*/ 166840 h 547577"/>
                    <a:gd name="connsiteX130" fmla="*/ 23957 w 547577"/>
                    <a:gd name="connsiteY130" fmla="*/ 213041 h 547577"/>
                    <a:gd name="connsiteX131" fmla="*/ 70158 w 547577"/>
                    <a:gd name="connsiteY131" fmla="*/ 259243 h 547577"/>
                    <a:gd name="connsiteX132" fmla="*/ 160850 w 547577"/>
                    <a:gd name="connsiteY132" fmla="*/ 259243 h 547577"/>
                    <a:gd name="connsiteX133" fmla="*/ 153150 w 547577"/>
                    <a:gd name="connsiteY133" fmla="*/ 251544 h 547577"/>
                    <a:gd name="connsiteX134" fmla="*/ 165984 w 547577"/>
                    <a:gd name="connsiteY134" fmla="*/ 239565 h 547577"/>
                    <a:gd name="connsiteX135" fmla="*/ 193362 w 547577"/>
                    <a:gd name="connsiteY135" fmla="*/ 267800 h 547577"/>
                    <a:gd name="connsiteX136" fmla="*/ 165984 w 547577"/>
                    <a:gd name="connsiteY136" fmla="*/ 295178 h 547577"/>
                    <a:gd name="connsiteX137" fmla="*/ 153150 w 547577"/>
                    <a:gd name="connsiteY137" fmla="*/ 283200 h 547577"/>
                    <a:gd name="connsiteX138" fmla="*/ 160374 w 547577"/>
                    <a:gd name="connsiteY138" fmla="*/ 276356 h 547577"/>
                    <a:gd name="connsiteX139" fmla="*/ 69302 w 547577"/>
                    <a:gd name="connsiteY139" fmla="*/ 276356 h 547577"/>
                    <a:gd name="connsiteX140" fmla="*/ 5989 w 547577"/>
                    <a:gd name="connsiteY140" fmla="*/ 213043 h 547577"/>
                    <a:gd name="connsiteX141" fmla="*/ 70158 w 547577"/>
                    <a:gd name="connsiteY141" fmla="*/ 149729 h 547577"/>
                    <a:gd name="connsiteX142" fmla="*/ 208764 w 547577"/>
                    <a:gd name="connsiteY142" fmla="*/ 149729 h 547577"/>
                    <a:gd name="connsiteX143" fmla="*/ 208764 w 547577"/>
                    <a:gd name="connsiteY143" fmla="*/ 124060 h 547577"/>
                    <a:gd name="connsiteX144" fmla="*/ 217320 w 547577"/>
                    <a:gd name="connsiteY144" fmla="*/ 115504 h 547577"/>
                    <a:gd name="connsiteX145" fmla="*/ 225875 w 547577"/>
                    <a:gd name="connsiteY145" fmla="*/ 17112 h 547577"/>
                    <a:gd name="connsiteX146" fmla="*/ 225875 w 547577"/>
                    <a:gd name="connsiteY146" fmla="*/ 69303 h 547577"/>
                    <a:gd name="connsiteX147" fmla="*/ 321701 w 547577"/>
                    <a:gd name="connsiteY147" fmla="*/ 69303 h 547577"/>
                    <a:gd name="connsiteX148" fmla="*/ 321701 w 547577"/>
                    <a:gd name="connsiteY148" fmla="*/ 17112 h 547577"/>
                    <a:gd name="connsiteX149" fmla="*/ 17112 w 547577"/>
                    <a:gd name="connsiteY149" fmla="*/ 17112 h 547577"/>
                    <a:gd name="connsiteX150" fmla="*/ 17112 w 547577"/>
                    <a:gd name="connsiteY150" fmla="*/ 69303 h 547577"/>
                    <a:gd name="connsiteX151" fmla="*/ 112938 w 547577"/>
                    <a:gd name="connsiteY151" fmla="*/ 69303 h 547577"/>
                    <a:gd name="connsiteX152" fmla="*/ 112938 w 547577"/>
                    <a:gd name="connsiteY152" fmla="*/ 17112 h 547577"/>
                    <a:gd name="connsiteX153" fmla="*/ 217319 w 547577"/>
                    <a:gd name="connsiteY153" fmla="*/ 0 h 547577"/>
                    <a:gd name="connsiteX154" fmla="*/ 330256 w 547577"/>
                    <a:gd name="connsiteY154" fmla="*/ 0 h 547577"/>
                    <a:gd name="connsiteX155" fmla="*/ 338812 w 547577"/>
                    <a:gd name="connsiteY155" fmla="*/ 8556 h 547577"/>
                    <a:gd name="connsiteX156" fmla="*/ 338812 w 547577"/>
                    <a:gd name="connsiteY156" fmla="*/ 34224 h 547577"/>
                    <a:gd name="connsiteX157" fmla="*/ 477418 w 547577"/>
                    <a:gd name="connsiteY157" fmla="*/ 34224 h 547577"/>
                    <a:gd name="connsiteX158" fmla="*/ 540731 w 547577"/>
                    <a:gd name="connsiteY158" fmla="*/ 97537 h 547577"/>
                    <a:gd name="connsiteX159" fmla="*/ 540731 w 547577"/>
                    <a:gd name="connsiteY159" fmla="*/ 101815 h 547577"/>
                    <a:gd name="connsiteX160" fmla="*/ 477418 w 547577"/>
                    <a:gd name="connsiteY160" fmla="*/ 165129 h 547577"/>
                    <a:gd name="connsiteX161" fmla="*/ 386727 w 547577"/>
                    <a:gd name="connsiteY161" fmla="*/ 165129 h 547577"/>
                    <a:gd name="connsiteX162" fmla="*/ 394426 w 547577"/>
                    <a:gd name="connsiteY162" fmla="*/ 172829 h 547577"/>
                    <a:gd name="connsiteX163" fmla="*/ 381593 w 547577"/>
                    <a:gd name="connsiteY163" fmla="*/ 184807 h 547577"/>
                    <a:gd name="connsiteX164" fmla="*/ 354214 w 547577"/>
                    <a:gd name="connsiteY164" fmla="*/ 156573 h 547577"/>
                    <a:gd name="connsiteX165" fmla="*/ 381593 w 547577"/>
                    <a:gd name="connsiteY165" fmla="*/ 128338 h 547577"/>
                    <a:gd name="connsiteX166" fmla="*/ 394426 w 547577"/>
                    <a:gd name="connsiteY166" fmla="*/ 140317 h 547577"/>
                    <a:gd name="connsiteX167" fmla="*/ 386726 w 547577"/>
                    <a:gd name="connsiteY167" fmla="*/ 148017 h 547577"/>
                    <a:gd name="connsiteX168" fmla="*/ 477418 w 547577"/>
                    <a:gd name="connsiteY168" fmla="*/ 148017 h 547577"/>
                    <a:gd name="connsiteX169" fmla="*/ 523619 w 547577"/>
                    <a:gd name="connsiteY169" fmla="*/ 101816 h 547577"/>
                    <a:gd name="connsiteX170" fmla="*/ 523619 w 547577"/>
                    <a:gd name="connsiteY170" fmla="*/ 97538 h 547577"/>
                    <a:gd name="connsiteX171" fmla="*/ 477418 w 547577"/>
                    <a:gd name="connsiteY171" fmla="*/ 51337 h 547577"/>
                    <a:gd name="connsiteX172" fmla="*/ 338812 w 547577"/>
                    <a:gd name="connsiteY172" fmla="*/ 51337 h 547577"/>
                    <a:gd name="connsiteX173" fmla="*/ 338812 w 547577"/>
                    <a:gd name="connsiteY173" fmla="*/ 77859 h 547577"/>
                    <a:gd name="connsiteX174" fmla="*/ 330256 w 547577"/>
                    <a:gd name="connsiteY174" fmla="*/ 86415 h 547577"/>
                    <a:gd name="connsiteX175" fmla="*/ 217319 w 547577"/>
                    <a:gd name="connsiteY175" fmla="*/ 86415 h 547577"/>
                    <a:gd name="connsiteX176" fmla="*/ 208763 w 547577"/>
                    <a:gd name="connsiteY176" fmla="*/ 77859 h 547577"/>
                    <a:gd name="connsiteX177" fmla="*/ 208763 w 547577"/>
                    <a:gd name="connsiteY177" fmla="*/ 8556 h 547577"/>
                    <a:gd name="connsiteX178" fmla="*/ 217319 w 547577"/>
                    <a:gd name="connsiteY178" fmla="*/ 0 h 547577"/>
                    <a:gd name="connsiteX179" fmla="*/ 8556 w 547577"/>
                    <a:gd name="connsiteY179" fmla="*/ 0 h 547577"/>
                    <a:gd name="connsiteX180" fmla="*/ 121493 w 547577"/>
                    <a:gd name="connsiteY180" fmla="*/ 0 h 547577"/>
                    <a:gd name="connsiteX181" fmla="*/ 130049 w 547577"/>
                    <a:gd name="connsiteY181" fmla="*/ 8556 h 547577"/>
                    <a:gd name="connsiteX182" fmla="*/ 130049 w 547577"/>
                    <a:gd name="connsiteY182" fmla="*/ 34224 h 547577"/>
                    <a:gd name="connsiteX183" fmla="*/ 154457 w 547577"/>
                    <a:gd name="connsiteY183" fmla="*/ 34224 h 547577"/>
                    <a:gd name="connsiteX184" fmla="*/ 147161 w 547577"/>
                    <a:gd name="connsiteY184" fmla="*/ 26523 h 547577"/>
                    <a:gd name="connsiteX185" fmla="*/ 159140 w 547577"/>
                    <a:gd name="connsiteY185" fmla="*/ 14545 h 547577"/>
                    <a:gd name="connsiteX186" fmla="*/ 187374 w 547577"/>
                    <a:gd name="connsiteY186" fmla="*/ 42780 h 547577"/>
                    <a:gd name="connsiteX187" fmla="*/ 159140 w 547577"/>
                    <a:gd name="connsiteY187" fmla="*/ 71013 h 547577"/>
                    <a:gd name="connsiteX188" fmla="*/ 147161 w 547577"/>
                    <a:gd name="connsiteY188" fmla="*/ 59036 h 547577"/>
                    <a:gd name="connsiteX189" fmla="*/ 154456 w 547577"/>
                    <a:gd name="connsiteY189" fmla="*/ 51336 h 547577"/>
                    <a:gd name="connsiteX190" fmla="*/ 130049 w 547577"/>
                    <a:gd name="connsiteY190" fmla="*/ 51336 h 547577"/>
                    <a:gd name="connsiteX191" fmla="*/ 130049 w 547577"/>
                    <a:gd name="connsiteY191" fmla="*/ 77859 h 547577"/>
                    <a:gd name="connsiteX192" fmla="*/ 121493 w 547577"/>
                    <a:gd name="connsiteY192" fmla="*/ 86415 h 547577"/>
                    <a:gd name="connsiteX193" fmla="*/ 8556 w 547577"/>
                    <a:gd name="connsiteY193" fmla="*/ 86415 h 547577"/>
                    <a:gd name="connsiteX194" fmla="*/ 0 w 547577"/>
                    <a:gd name="connsiteY194" fmla="*/ 77859 h 547577"/>
                    <a:gd name="connsiteX195" fmla="*/ 0 w 547577"/>
                    <a:gd name="connsiteY195" fmla="*/ 8556 h 547577"/>
                    <a:gd name="connsiteX196" fmla="*/ 8556 w 547577"/>
                    <a:gd name="connsiteY196" fmla="*/ 0 h 547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547577" h="547577">
                      <a:moveTo>
                        <a:pt x="434640" y="478274"/>
                      </a:moveTo>
                      <a:lnTo>
                        <a:pt x="434640" y="530465"/>
                      </a:lnTo>
                      <a:lnTo>
                        <a:pt x="530466" y="530465"/>
                      </a:lnTo>
                      <a:lnTo>
                        <a:pt x="530466" y="478274"/>
                      </a:lnTo>
                      <a:close/>
                      <a:moveTo>
                        <a:pt x="225876" y="478274"/>
                      </a:moveTo>
                      <a:lnTo>
                        <a:pt x="225876" y="530465"/>
                      </a:lnTo>
                      <a:lnTo>
                        <a:pt x="321702" y="530465"/>
                      </a:lnTo>
                      <a:lnTo>
                        <a:pt x="321702" y="478274"/>
                      </a:lnTo>
                      <a:close/>
                      <a:moveTo>
                        <a:pt x="426084" y="461162"/>
                      </a:moveTo>
                      <a:lnTo>
                        <a:pt x="539021" y="461162"/>
                      </a:lnTo>
                      <a:cubicBezTo>
                        <a:pt x="544155" y="461162"/>
                        <a:pt x="547577" y="464585"/>
                        <a:pt x="547577" y="469718"/>
                      </a:cubicBezTo>
                      <a:lnTo>
                        <a:pt x="547577" y="539021"/>
                      </a:lnTo>
                      <a:cubicBezTo>
                        <a:pt x="547577" y="544155"/>
                        <a:pt x="544155" y="547577"/>
                        <a:pt x="539021" y="547577"/>
                      </a:cubicBezTo>
                      <a:lnTo>
                        <a:pt x="426084" y="547577"/>
                      </a:lnTo>
                      <a:cubicBezTo>
                        <a:pt x="420951" y="547577"/>
                        <a:pt x="417528" y="544155"/>
                        <a:pt x="417528" y="539021"/>
                      </a:cubicBezTo>
                      <a:lnTo>
                        <a:pt x="417528" y="469718"/>
                      </a:lnTo>
                      <a:cubicBezTo>
                        <a:pt x="417528" y="464585"/>
                        <a:pt x="420951" y="461162"/>
                        <a:pt x="426084" y="461162"/>
                      </a:cubicBezTo>
                      <a:close/>
                      <a:moveTo>
                        <a:pt x="217320" y="461162"/>
                      </a:moveTo>
                      <a:lnTo>
                        <a:pt x="330257" y="461162"/>
                      </a:lnTo>
                      <a:cubicBezTo>
                        <a:pt x="335391" y="461162"/>
                        <a:pt x="338813" y="464585"/>
                        <a:pt x="338813" y="469718"/>
                      </a:cubicBezTo>
                      <a:lnTo>
                        <a:pt x="338813" y="493674"/>
                      </a:lnTo>
                      <a:lnTo>
                        <a:pt x="363218" y="493674"/>
                      </a:lnTo>
                      <a:lnTo>
                        <a:pt x="355924" y="485975"/>
                      </a:lnTo>
                      <a:lnTo>
                        <a:pt x="367903" y="473997"/>
                      </a:lnTo>
                      <a:lnTo>
                        <a:pt x="395281" y="502230"/>
                      </a:lnTo>
                      <a:lnTo>
                        <a:pt x="367903" y="529610"/>
                      </a:lnTo>
                      <a:lnTo>
                        <a:pt x="355924" y="517632"/>
                      </a:lnTo>
                      <a:lnTo>
                        <a:pt x="362769" y="510786"/>
                      </a:lnTo>
                      <a:lnTo>
                        <a:pt x="338813" y="510786"/>
                      </a:lnTo>
                      <a:lnTo>
                        <a:pt x="338813" y="539021"/>
                      </a:lnTo>
                      <a:cubicBezTo>
                        <a:pt x="338813" y="544155"/>
                        <a:pt x="335391" y="547577"/>
                        <a:pt x="330257" y="547577"/>
                      </a:cubicBezTo>
                      <a:lnTo>
                        <a:pt x="217320" y="547577"/>
                      </a:lnTo>
                      <a:cubicBezTo>
                        <a:pt x="212187" y="547577"/>
                        <a:pt x="208764" y="544155"/>
                        <a:pt x="208764" y="539021"/>
                      </a:cubicBezTo>
                      <a:lnTo>
                        <a:pt x="208764" y="469718"/>
                      </a:lnTo>
                      <a:cubicBezTo>
                        <a:pt x="208764" y="464585"/>
                        <a:pt x="212187" y="461162"/>
                        <a:pt x="217320" y="461162"/>
                      </a:cubicBezTo>
                      <a:close/>
                      <a:moveTo>
                        <a:pt x="225876" y="362770"/>
                      </a:moveTo>
                      <a:lnTo>
                        <a:pt x="225876" y="414961"/>
                      </a:lnTo>
                      <a:lnTo>
                        <a:pt x="321702" y="414961"/>
                      </a:lnTo>
                      <a:lnTo>
                        <a:pt x="321702" y="362770"/>
                      </a:lnTo>
                      <a:close/>
                      <a:moveTo>
                        <a:pt x="217320" y="345658"/>
                      </a:moveTo>
                      <a:lnTo>
                        <a:pt x="330257" y="345658"/>
                      </a:lnTo>
                      <a:cubicBezTo>
                        <a:pt x="335391" y="345658"/>
                        <a:pt x="338813" y="349081"/>
                        <a:pt x="338813" y="354214"/>
                      </a:cubicBezTo>
                      <a:lnTo>
                        <a:pt x="338813" y="423517"/>
                      </a:lnTo>
                      <a:cubicBezTo>
                        <a:pt x="338813" y="428651"/>
                        <a:pt x="335391" y="432073"/>
                        <a:pt x="330257" y="432073"/>
                      </a:cubicBezTo>
                      <a:lnTo>
                        <a:pt x="217320" y="432073"/>
                      </a:lnTo>
                      <a:cubicBezTo>
                        <a:pt x="212187" y="432073"/>
                        <a:pt x="208764" y="428651"/>
                        <a:pt x="208764" y="423517"/>
                      </a:cubicBezTo>
                      <a:lnTo>
                        <a:pt x="208764" y="397849"/>
                      </a:lnTo>
                      <a:lnTo>
                        <a:pt x="70158" y="397849"/>
                      </a:lnTo>
                      <a:cubicBezTo>
                        <a:pt x="44490" y="397849"/>
                        <a:pt x="23957" y="418384"/>
                        <a:pt x="23957" y="444051"/>
                      </a:cubicBezTo>
                      <a:cubicBezTo>
                        <a:pt x="23957" y="469717"/>
                        <a:pt x="44492" y="490252"/>
                        <a:pt x="70158" y="490252"/>
                      </a:cubicBezTo>
                      <a:lnTo>
                        <a:pt x="161706" y="490252"/>
                      </a:lnTo>
                      <a:lnTo>
                        <a:pt x="153150" y="481697"/>
                      </a:lnTo>
                      <a:lnTo>
                        <a:pt x="165984" y="469718"/>
                      </a:lnTo>
                      <a:lnTo>
                        <a:pt x="193362" y="497953"/>
                      </a:lnTo>
                      <a:lnTo>
                        <a:pt x="165984" y="526187"/>
                      </a:lnTo>
                      <a:lnTo>
                        <a:pt x="153150" y="514209"/>
                      </a:lnTo>
                      <a:lnTo>
                        <a:pt x="160850" y="506509"/>
                      </a:lnTo>
                      <a:lnTo>
                        <a:pt x="69302" y="506509"/>
                      </a:lnTo>
                      <a:cubicBezTo>
                        <a:pt x="34224" y="506509"/>
                        <a:pt x="5989" y="478274"/>
                        <a:pt x="5989" y="443196"/>
                      </a:cubicBezTo>
                      <a:cubicBezTo>
                        <a:pt x="5989" y="408117"/>
                        <a:pt x="35080" y="380737"/>
                        <a:pt x="70158" y="380737"/>
                      </a:cubicBezTo>
                      <a:lnTo>
                        <a:pt x="208764" y="380737"/>
                      </a:lnTo>
                      <a:lnTo>
                        <a:pt x="208764" y="354214"/>
                      </a:lnTo>
                      <a:cubicBezTo>
                        <a:pt x="208764" y="349081"/>
                        <a:pt x="212187" y="345658"/>
                        <a:pt x="217320" y="345658"/>
                      </a:cubicBezTo>
                      <a:close/>
                      <a:moveTo>
                        <a:pt x="159995" y="318279"/>
                      </a:moveTo>
                      <a:lnTo>
                        <a:pt x="177107" y="318279"/>
                      </a:lnTo>
                      <a:lnTo>
                        <a:pt x="177107" y="335391"/>
                      </a:lnTo>
                      <a:lnTo>
                        <a:pt x="159995" y="335391"/>
                      </a:lnTo>
                      <a:close/>
                      <a:moveTo>
                        <a:pt x="107804" y="318279"/>
                      </a:moveTo>
                      <a:lnTo>
                        <a:pt x="124916" y="318279"/>
                      </a:lnTo>
                      <a:lnTo>
                        <a:pt x="124916" y="335391"/>
                      </a:lnTo>
                      <a:lnTo>
                        <a:pt x="107804" y="335391"/>
                      </a:lnTo>
                      <a:close/>
                      <a:moveTo>
                        <a:pt x="56469" y="318279"/>
                      </a:moveTo>
                      <a:lnTo>
                        <a:pt x="73581" y="318279"/>
                      </a:lnTo>
                      <a:lnTo>
                        <a:pt x="73581" y="335391"/>
                      </a:lnTo>
                      <a:lnTo>
                        <a:pt x="56469" y="335391"/>
                      </a:lnTo>
                      <a:close/>
                      <a:moveTo>
                        <a:pt x="225876" y="247265"/>
                      </a:moveTo>
                      <a:lnTo>
                        <a:pt x="225876" y="299456"/>
                      </a:lnTo>
                      <a:lnTo>
                        <a:pt x="321702" y="299456"/>
                      </a:lnTo>
                      <a:lnTo>
                        <a:pt x="321702" y="247265"/>
                      </a:lnTo>
                      <a:close/>
                      <a:moveTo>
                        <a:pt x="217320" y="230153"/>
                      </a:moveTo>
                      <a:lnTo>
                        <a:pt x="330257" y="230153"/>
                      </a:lnTo>
                      <a:cubicBezTo>
                        <a:pt x="335391" y="230153"/>
                        <a:pt x="338813" y="233576"/>
                        <a:pt x="338813" y="238709"/>
                      </a:cubicBezTo>
                      <a:lnTo>
                        <a:pt x="338813" y="264378"/>
                      </a:lnTo>
                      <a:lnTo>
                        <a:pt x="477418" y="264378"/>
                      </a:lnTo>
                      <a:cubicBezTo>
                        <a:pt x="512497" y="264378"/>
                        <a:pt x="540731" y="292613"/>
                        <a:pt x="540731" y="327691"/>
                      </a:cubicBezTo>
                      <a:lnTo>
                        <a:pt x="540731" y="331969"/>
                      </a:lnTo>
                      <a:cubicBezTo>
                        <a:pt x="540732" y="367048"/>
                        <a:pt x="512498" y="395282"/>
                        <a:pt x="477418" y="395282"/>
                      </a:cubicBezTo>
                      <a:lnTo>
                        <a:pt x="386726" y="395282"/>
                      </a:lnTo>
                      <a:lnTo>
                        <a:pt x="394426" y="402983"/>
                      </a:lnTo>
                      <a:lnTo>
                        <a:pt x="381593" y="414961"/>
                      </a:lnTo>
                      <a:lnTo>
                        <a:pt x="354214" y="386727"/>
                      </a:lnTo>
                      <a:lnTo>
                        <a:pt x="381593" y="359348"/>
                      </a:lnTo>
                      <a:lnTo>
                        <a:pt x="394426" y="371325"/>
                      </a:lnTo>
                      <a:lnTo>
                        <a:pt x="387202" y="378170"/>
                      </a:lnTo>
                      <a:lnTo>
                        <a:pt x="477418" y="378170"/>
                      </a:lnTo>
                      <a:cubicBezTo>
                        <a:pt x="503086" y="378170"/>
                        <a:pt x="523619" y="357636"/>
                        <a:pt x="523619" y="331969"/>
                      </a:cubicBezTo>
                      <a:lnTo>
                        <a:pt x="523619" y="327691"/>
                      </a:lnTo>
                      <a:cubicBezTo>
                        <a:pt x="523619" y="302024"/>
                        <a:pt x="503085" y="281490"/>
                        <a:pt x="477418" y="281490"/>
                      </a:cubicBezTo>
                      <a:lnTo>
                        <a:pt x="338813" y="281490"/>
                      </a:lnTo>
                      <a:lnTo>
                        <a:pt x="338813" y="308012"/>
                      </a:lnTo>
                      <a:cubicBezTo>
                        <a:pt x="338813" y="313145"/>
                        <a:pt x="335391" y="316568"/>
                        <a:pt x="330257" y="316568"/>
                      </a:cubicBezTo>
                      <a:lnTo>
                        <a:pt x="217320" y="316568"/>
                      </a:lnTo>
                      <a:cubicBezTo>
                        <a:pt x="212187" y="316568"/>
                        <a:pt x="208764" y="313145"/>
                        <a:pt x="208764" y="308012"/>
                      </a:cubicBezTo>
                      <a:lnTo>
                        <a:pt x="208764" y="238709"/>
                      </a:lnTo>
                      <a:cubicBezTo>
                        <a:pt x="208764" y="233576"/>
                        <a:pt x="212187" y="230153"/>
                        <a:pt x="217320" y="230153"/>
                      </a:cubicBezTo>
                      <a:close/>
                      <a:moveTo>
                        <a:pt x="473997" y="212186"/>
                      </a:moveTo>
                      <a:lnTo>
                        <a:pt x="491109" y="212186"/>
                      </a:lnTo>
                      <a:lnTo>
                        <a:pt x="491109" y="229298"/>
                      </a:lnTo>
                      <a:lnTo>
                        <a:pt x="473997" y="229298"/>
                      </a:lnTo>
                      <a:close/>
                      <a:moveTo>
                        <a:pt x="422661" y="212186"/>
                      </a:moveTo>
                      <a:lnTo>
                        <a:pt x="439773" y="212186"/>
                      </a:lnTo>
                      <a:lnTo>
                        <a:pt x="439773" y="229298"/>
                      </a:lnTo>
                      <a:lnTo>
                        <a:pt x="422661" y="229298"/>
                      </a:lnTo>
                      <a:close/>
                      <a:moveTo>
                        <a:pt x="370471" y="212186"/>
                      </a:moveTo>
                      <a:lnTo>
                        <a:pt x="387583" y="212186"/>
                      </a:lnTo>
                      <a:lnTo>
                        <a:pt x="387583" y="229298"/>
                      </a:lnTo>
                      <a:lnTo>
                        <a:pt x="370471" y="229298"/>
                      </a:lnTo>
                      <a:close/>
                      <a:moveTo>
                        <a:pt x="225876" y="132617"/>
                      </a:moveTo>
                      <a:lnTo>
                        <a:pt x="225876" y="184808"/>
                      </a:lnTo>
                      <a:lnTo>
                        <a:pt x="321702" y="184808"/>
                      </a:lnTo>
                      <a:lnTo>
                        <a:pt x="321702" y="132617"/>
                      </a:lnTo>
                      <a:close/>
                      <a:moveTo>
                        <a:pt x="217320" y="115504"/>
                      </a:moveTo>
                      <a:lnTo>
                        <a:pt x="330257" y="115504"/>
                      </a:lnTo>
                      <a:cubicBezTo>
                        <a:pt x="335391" y="115504"/>
                        <a:pt x="338813" y="118927"/>
                        <a:pt x="338813" y="124060"/>
                      </a:cubicBezTo>
                      <a:lnTo>
                        <a:pt x="338813" y="193363"/>
                      </a:lnTo>
                      <a:cubicBezTo>
                        <a:pt x="338813" y="197642"/>
                        <a:pt x="335391" y="201919"/>
                        <a:pt x="330257" y="201919"/>
                      </a:cubicBezTo>
                      <a:lnTo>
                        <a:pt x="217320" y="201919"/>
                      </a:lnTo>
                      <a:cubicBezTo>
                        <a:pt x="212187" y="201919"/>
                        <a:pt x="208764" y="198496"/>
                        <a:pt x="208764" y="193363"/>
                      </a:cubicBezTo>
                      <a:lnTo>
                        <a:pt x="208764" y="166840"/>
                      </a:lnTo>
                      <a:lnTo>
                        <a:pt x="70158" y="166840"/>
                      </a:lnTo>
                      <a:cubicBezTo>
                        <a:pt x="44490" y="166840"/>
                        <a:pt x="23957" y="187375"/>
                        <a:pt x="23957" y="213041"/>
                      </a:cubicBezTo>
                      <a:cubicBezTo>
                        <a:pt x="23957" y="238708"/>
                        <a:pt x="44492" y="259243"/>
                        <a:pt x="70158" y="259243"/>
                      </a:cubicBezTo>
                      <a:lnTo>
                        <a:pt x="160850" y="259243"/>
                      </a:lnTo>
                      <a:lnTo>
                        <a:pt x="153150" y="251544"/>
                      </a:lnTo>
                      <a:lnTo>
                        <a:pt x="165984" y="239565"/>
                      </a:lnTo>
                      <a:lnTo>
                        <a:pt x="193362" y="267800"/>
                      </a:lnTo>
                      <a:lnTo>
                        <a:pt x="165984" y="295178"/>
                      </a:lnTo>
                      <a:lnTo>
                        <a:pt x="153150" y="283200"/>
                      </a:lnTo>
                      <a:lnTo>
                        <a:pt x="160374" y="276356"/>
                      </a:lnTo>
                      <a:lnTo>
                        <a:pt x="69302" y="276356"/>
                      </a:lnTo>
                      <a:cubicBezTo>
                        <a:pt x="34224" y="276356"/>
                        <a:pt x="5989" y="248121"/>
                        <a:pt x="5989" y="213043"/>
                      </a:cubicBezTo>
                      <a:cubicBezTo>
                        <a:pt x="5989" y="177964"/>
                        <a:pt x="35080" y="149729"/>
                        <a:pt x="70158" y="149729"/>
                      </a:cubicBezTo>
                      <a:lnTo>
                        <a:pt x="208764" y="149729"/>
                      </a:lnTo>
                      <a:lnTo>
                        <a:pt x="208764" y="124060"/>
                      </a:lnTo>
                      <a:cubicBezTo>
                        <a:pt x="208764" y="118927"/>
                        <a:pt x="212187" y="115504"/>
                        <a:pt x="217320" y="115504"/>
                      </a:cubicBezTo>
                      <a:close/>
                      <a:moveTo>
                        <a:pt x="225875" y="17112"/>
                      </a:moveTo>
                      <a:lnTo>
                        <a:pt x="225875" y="69303"/>
                      </a:lnTo>
                      <a:lnTo>
                        <a:pt x="321701" y="69303"/>
                      </a:lnTo>
                      <a:lnTo>
                        <a:pt x="321701" y="17112"/>
                      </a:lnTo>
                      <a:close/>
                      <a:moveTo>
                        <a:pt x="17112" y="17112"/>
                      </a:moveTo>
                      <a:lnTo>
                        <a:pt x="17112" y="69303"/>
                      </a:lnTo>
                      <a:lnTo>
                        <a:pt x="112938" y="69303"/>
                      </a:lnTo>
                      <a:lnTo>
                        <a:pt x="112938" y="17112"/>
                      </a:lnTo>
                      <a:close/>
                      <a:moveTo>
                        <a:pt x="217319" y="0"/>
                      </a:moveTo>
                      <a:lnTo>
                        <a:pt x="330256" y="0"/>
                      </a:lnTo>
                      <a:cubicBezTo>
                        <a:pt x="335390" y="0"/>
                        <a:pt x="338812" y="3423"/>
                        <a:pt x="338812" y="8556"/>
                      </a:cubicBezTo>
                      <a:lnTo>
                        <a:pt x="338812" y="34224"/>
                      </a:lnTo>
                      <a:lnTo>
                        <a:pt x="477418" y="34224"/>
                      </a:lnTo>
                      <a:cubicBezTo>
                        <a:pt x="512497" y="34224"/>
                        <a:pt x="540731" y="62459"/>
                        <a:pt x="540731" y="97537"/>
                      </a:cubicBezTo>
                      <a:lnTo>
                        <a:pt x="540731" y="101815"/>
                      </a:lnTo>
                      <a:cubicBezTo>
                        <a:pt x="540732" y="136895"/>
                        <a:pt x="512498" y="165129"/>
                        <a:pt x="477418" y="165129"/>
                      </a:cubicBezTo>
                      <a:lnTo>
                        <a:pt x="386727" y="165129"/>
                      </a:lnTo>
                      <a:lnTo>
                        <a:pt x="394426" y="172829"/>
                      </a:lnTo>
                      <a:lnTo>
                        <a:pt x="381593" y="184807"/>
                      </a:lnTo>
                      <a:lnTo>
                        <a:pt x="354214" y="156573"/>
                      </a:lnTo>
                      <a:lnTo>
                        <a:pt x="381593" y="128338"/>
                      </a:lnTo>
                      <a:lnTo>
                        <a:pt x="394426" y="140317"/>
                      </a:lnTo>
                      <a:lnTo>
                        <a:pt x="386726" y="148017"/>
                      </a:lnTo>
                      <a:lnTo>
                        <a:pt x="477418" y="148017"/>
                      </a:lnTo>
                      <a:cubicBezTo>
                        <a:pt x="503086" y="148017"/>
                        <a:pt x="523619" y="127483"/>
                        <a:pt x="523619" y="101816"/>
                      </a:cubicBezTo>
                      <a:lnTo>
                        <a:pt x="523619" y="97538"/>
                      </a:lnTo>
                      <a:cubicBezTo>
                        <a:pt x="523619" y="71871"/>
                        <a:pt x="503085" y="51337"/>
                        <a:pt x="477418" y="51337"/>
                      </a:cubicBezTo>
                      <a:lnTo>
                        <a:pt x="338812" y="51337"/>
                      </a:lnTo>
                      <a:lnTo>
                        <a:pt x="338812" y="77859"/>
                      </a:lnTo>
                      <a:cubicBezTo>
                        <a:pt x="338812" y="82137"/>
                        <a:pt x="335390" y="86415"/>
                        <a:pt x="330256" y="86415"/>
                      </a:cubicBezTo>
                      <a:lnTo>
                        <a:pt x="217319" y="86415"/>
                      </a:lnTo>
                      <a:cubicBezTo>
                        <a:pt x="212186" y="86415"/>
                        <a:pt x="208763" y="82992"/>
                        <a:pt x="208763" y="77859"/>
                      </a:cubicBezTo>
                      <a:lnTo>
                        <a:pt x="208763" y="8556"/>
                      </a:lnTo>
                      <a:cubicBezTo>
                        <a:pt x="208763" y="3423"/>
                        <a:pt x="212186" y="0"/>
                        <a:pt x="217319" y="0"/>
                      </a:cubicBezTo>
                      <a:close/>
                      <a:moveTo>
                        <a:pt x="8556" y="0"/>
                      </a:moveTo>
                      <a:lnTo>
                        <a:pt x="121493" y="0"/>
                      </a:lnTo>
                      <a:cubicBezTo>
                        <a:pt x="126627" y="0"/>
                        <a:pt x="130049" y="3423"/>
                        <a:pt x="130049" y="8556"/>
                      </a:cubicBezTo>
                      <a:lnTo>
                        <a:pt x="130049" y="34224"/>
                      </a:lnTo>
                      <a:lnTo>
                        <a:pt x="154457" y="34224"/>
                      </a:lnTo>
                      <a:lnTo>
                        <a:pt x="147161" y="26523"/>
                      </a:lnTo>
                      <a:lnTo>
                        <a:pt x="159140" y="14545"/>
                      </a:lnTo>
                      <a:lnTo>
                        <a:pt x="187374" y="42780"/>
                      </a:lnTo>
                      <a:lnTo>
                        <a:pt x="159140" y="71013"/>
                      </a:lnTo>
                      <a:lnTo>
                        <a:pt x="147161" y="59036"/>
                      </a:lnTo>
                      <a:lnTo>
                        <a:pt x="154456" y="51336"/>
                      </a:lnTo>
                      <a:lnTo>
                        <a:pt x="130049" y="51336"/>
                      </a:lnTo>
                      <a:lnTo>
                        <a:pt x="130049" y="77859"/>
                      </a:lnTo>
                      <a:cubicBezTo>
                        <a:pt x="130049" y="82137"/>
                        <a:pt x="126627" y="86415"/>
                        <a:pt x="121493" y="86415"/>
                      </a:cubicBezTo>
                      <a:lnTo>
                        <a:pt x="8556" y="86415"/>
                      </a:lnTo>
                      <a:cubicBezTo>
                        <a:pt x="3423" y="86415"/>
                        <a:pt x="0" y="82992"/>
                        <a:pt x="0" y="77859"/>
                      </a:cubicBezTo>
                      <a:lnTo>
                        <a:pt x="0" y="8556"/>
                      </a:lnTo>
                      <a:cubicBezTo>
                        <a:pt x="0" y="3423"/>
                        <a:pt x="3423" y="0"/>
                        <a:pt x="8556" y="0"/>
                      </a:cubicBezTo>
                      <a:close/>
                    </a:path>
                  </a:pathLst>
                </a:custGeom>
                <a:solidFill>
                  <a:sysClr val="window" lastClr="FFFFFF"/>
                </a:solidFill>
                <a:ln w="9525" cap="flat">
                  <a:noFill/>
                  <a:prstDash val="solid"/>
                  <a:miter/>
                </a:ln>
                <a:effectLst>
                  <a:outerShdw blurRad="63500" sx="102000" sy="102000" algn="ctr" rotWithShape="0">
                    <a:prstClr val="black">
                      <a:alpha val="40000"/>
                    </a:prst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grpSp>
          <p:nvGrpSpPr>
            <p:cNvPr id="11" name="Group 10">
              <a:extLst>
                <a:ext uri="{FF2B5EF4-FFF2-40B4-BE49-F238E27FC236}">
                  <a16:creationId xmlns:a16="http://schemas.microsoft.com/office/drawing/2014/main" id="{52FB4609-316A-4B20-AC9A-B3BA6DAFE298}"/>
                </a:ext>
              </a:extLst>
            </p:cNvPr>
            <p:cNvGrpSpPr/>
            <p:nvPr/>
          </p:nvGrpSpPr>
          <p:grpSpPr>
            <a:xfrm>
              <a:off x="7248050" y="1135581"/>
              <a:ext cx="1660990" cy="1328893"/>
              <a:chOff x="5516354" y="2448838"/>
              <a:chExt cx="1361540" cy="1089315"/>
            </a:xfrm>
          </p:grpSpPr>
          <p:sp>
            <p:nvSpPr>
              <p:cNvPr id="25" name="Freeform: Shape 24">
                <a:extLst>
                  <a:ext uri="{FF2B5EF4-FFF2-40B4-BE49-F238E27FC236}">
                    <a16:creationId xmlns:a16="http://schemas.microsoft.com/office/drawing/2014/main" id="{56653121-5456-4521-86AA-58370198276D}"/>
                  </a:ext>
                </a:extLst>
              </p:cNvPr>
              <p:cNvSpPr/>
              <p:nvPr/>
            </p:nvSpPr>
            <p:spPr>
              <a:xfrm>
                <a:off x="5516354" y="2448838"/>
                <a:ext cx="1361540" cy="1089315"/>
              </a:xfrm>
              <a:custGeom>
                <a:avLst/>
                <a:gdLst>
                  <a:gd name="connsiteX0" fmla="*/ 485771 w 1221478"/>
                  <a:gd name="connsiteY0" fmla="*/ 0 h 971542"/>
                  <a:gd name="connsiteX1" fmla="*/ 829263 w 1221478"/>
                  <a:gd name="connsiteY1" fmla="*/ 142279 h 971542"/>
                  <a:gd name="connsiteX2" fmla="*/ 845715 w 1221478"/>
                  <a:gd name="connsiteY2" fmla="*/ 162219 h 971542"/>
                  <a:gd name="connsiteX3" fmla="*/ 906154 w 1221478"/>
                  <a:gd name="connsiteY3" fmla="*/ 198162 h 971542"/>
                  <a:gd name="connsiteX4" fmla="*/ 1221478 w 1221478"/>
                  <a:gd name="connsiteY4" fmla="*/ 288128 h 971542"/>
                  <a:gd name="connsiteX5" fmla="*/ 1214334 w 1221478"/>
                  <a:gd name="connsiteY5" fmla="*/ 695316 h 971542"/>
                  <a:gd name="connsiteX6" fmla="*/ 895775 w 1221478"/>
                  <a:gd name="connsiteY6" fmla="*/ 776018 h 971542"/>
                  <a:gd name="connsiteX7" fmla="*/ 852494 w 1221478"/>
                  <a:gd name="connsiteY7" fmla="*/ 801106 h 971542"/>
                  <a:gd name="connsiteX8" fmla="*/ 829263 w 1221478"/>
                  <a:gd name="connsiteY8" fmla="*/ 829263 h 971542"/>
                  <a:gd name="connsiteX9" fmla="*/ 485771 w 1221478"/>
                  <a:gd name="connsiteY9" fmla="*/ 971542 h 971542"/>
                  <a:gd name="connsiteX10" fmla="*/ 0 w 1221478"/>
                  <a:gd name="connsiteY10" fmla="*/ 485771 h 971542"/>
                  <a:gd name="connsiteX11" fmla="*/ 485771 w 1221478"/>
                  <a:gd name="connsiteY11" fmla="*/ 0 h 971542"/>
                  <a:gd name="connsiteX0" fmla="*/ 485771 w 1221478"/>
                  <a:gd name="connsiteY0" fmla="*/ 0 h 971542"/>
                  <a:gd name="connsiteX1" fmla="*/ 829263 w 1221478"/>
                  <a:gd name="connsiteY1" fmla="*/ 142279 h 971542"/>
                  <a:gd name="connsiteX2" fmla="*/ 906154 w 1221478"/>
                  <a:gd name="connsiteY2" fmla="*/ 198162 h 971542"/>
                  <a:gd name="connsiteX3" fmla="*/ 1221478 w 1221478"/>
                  <a:gd name="connsiteY3" fmla="*/ 288128 h 971542"/>
                  <a:gd name="connsiteX4" fmla="*/ 1214334 w 1221478"/>
                  <a:gd name="connsiteY4" fmla="*/ 695316 h 971542"/>
                  <a:gd name="connsiteX5" fmla="*/ 895775 w 1221478"/>
                  <a:gd name="connsiteY5" fmla="*/ 776018 h 971542"/>
                  <a:gd name="connsiteX6" fmla="*/ 852494 w 1221478"/>
                  <a:gd name="connsiteY6" fmla="*/ 801106 h 971542"/>
                  <a:gd name="connsiteX7" fmla="*/ 829263 w 1221478"/>
                  <a:gd name="connsiteY7" fmla="*/ 829263 h 971542"/>
                  <a:gd name="connsiteX8" fmla="*/ 485771 w 1221478"/>
                  <a:gd name="connsiteY8" fmla="*/ 971542 h 971542"/>
                  <a:gd name="connsiteX9" fmla="*/ 0 w 1221478"/>
                  <a:gd name="connsiteY9" fmla="*/ 485771 h 971542"/>
                  <a:gd name="connsiteX10" fmla="*/ 485771 w 1221478"/>
                  <a:gd name="connsiteY10"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95775 w 1221478"/>
                  <a:gd name="connsiteY4" fmla="*/ 776018 h 971542"/>
                  <a:gd name="connsiteX5" fmla="*/ 852494 w 1221478"/>
                  <a:gd name="connsiteY5" fmla="*/ 801106 h 971542"/>
                  <a:gd name="connsiteX6" fmla="*/ 829263 w 1221478"/>
                  <a:gd name="connsiteY6" fmla="*/ 829263 h 971542"/>
                  <a:gd name="connsiteX7" fmla="*/ 485771 w 1221478"/>
                  <a:gd name="connsiteY7" fmla="*/ 971542 h 971542"/>
                  <a:gd name="connsiteX8" fmla="*/ 0 w 1221478"/>
                  <a:gd name="connsiteY8" fmla="*/ 485771 h 971542"/>
                  <a:gd name="connsiteX9" fmla="*/ 485771 w 1221478"/>
                  <a:gd name="connsiteY9"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95775 w 1221478"/>
                  <a:gd name="connsiteY4" fmla="*/ 776018 h 971542"/>
                  <a:gd name="connsiteX5" fmla="*/ 829263 w 1221478"/>
                  <a:gd name="connsiteY5" fmla="*/ 829263 h 971542"/>
                  <a:gd name="connsiteX6" fmla="*/ 485771 w 1221478"/>
                  <a:gd name="connsiteY6" fmla="*/ 971542 h 971542"/>
                  <a:gd name="connsiteX7" fmla="*/ 0 w 1221478"/>
                  <a:gd name="connsiteY7" fmla="*/ 485771 h 971542"/>
                  <a:gd name="connsiteX8" fmla="*/ 485771 w 1221478"/>
                  <a:gd name="connsiteY8"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335" h="971542">
                    <a:moveTo>
                      <a:pt x="485771" y="0"/>
                    </a:moveTo>
                    <a:cubicBezTo>
                      <a:pt x="619913" y="0"/>
                      <a:pt x="741356" y="54372"/>
                      <a:pt x="829263" y="142279"/>
                    </a:cubicBezTo>
                    <a:cubicBezTo>
                      <a:pt x="940951" y="252807"/>
                      <a:pt x="1145509" y="289518"/>
                      <a:pt x="1214335" y="288128"/>
                    </a:cubicBezTo>
                    <a:cubicBezTo>
                      <a:pt x="1214335" y="423857"/>
                      <a:pt x="1214334" y="559587"/>
                      <a:pt x="1214334" y="695316"/>
                    </a:cubicBezTo>
                    <a:cubicBezTo>
                      <a:pt x="1066926" y="699484"/>
                      <a:pt x="909995" y="748895"/>
                      <a:pt x="829263" y="829263"/>
                    </a:cubicBezTo>
                    <a:cubicBezTo>
                      <a:pt x="741356" y="917170"/>
                      <a:pt x="619913" y="971542"/>
                      <a:pt x="485771" y="971542"/>
                    </a:cubicBezTo>
                    <a:cubicBezTo>
                      <a:pt x="217487" y="971542"/>
                      <a:pt x="0" y="754055"/>
                      <a:pt x="0" y="485771"/>
                    </a:cubicBezTo>
                    <a:cubicBezTo>
                      <a:pt x="0" y="217487"/>
                      <a:pt x="217487" y="0"/>
                      <a:pt x="485771" y="0"/>
                    </a:cubicBezTo>
                    <a:close/>
                  </a:path>
                </a:pathLst>
              </a:custGeom>
              <a:solidFill>
                <a:srgbClr val="FCAF2B"/>
              </a:soli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id="{0D9BB263-37A0-4B03-BBA2-745572CEEA1E}"/>
                  </a:ext>
                </a:extLst>
              </p:cNvPr>
              <p:cNvGrpSpPr/>
              <p:nvPr/>
            </p:nvGrpSpPr>
            <p:grpSpPr>
              <a:xfrm>
                <a:off x="5627873" y="2546827"/>
                <a:ext cx="893336" cy="893336"/>
                <a:chOff x="5627873" y="2546827"/>
                <a:chExt cx="893336" cy="893336"/>
              </a:xfrm>
            </p:grpSpPr>
            <p:grpSp>
              <p:nvGrpSpPr>
                <p:cNvPr id="27" name="Group 26">
                  <a:extLst>
                    <a:ext uri="{FF2B5EF4-FFF2-40B4-BE49-F238E27FC236}">
                      <a16:creationId xmlns:a16="http://schemas.microsoft.com/office/drawing/2014/main" id="{7E15466E-6109-4028-8E98-85329CCF1ABE}"/>
                    </a:ext>
                  </a:extLst>
                </p:cNvPr>
                <p:cNvGrpSpPr/>
                <p:nvPr/>
              </p:nvGrpSpPr>
              <p:grpSpPr>
                <a:xfrm>
                  <a:off x="5627873" y="2546827"/>
                  <a:ext cx="893336" cy="893336"/>
                  <a:chOff x="963698" y="2518657"/>
                  <a:chExt cx="796752" cy="796752"/>
                </a:xfrm>
              </p:grpSpPr>
              <p:grpSp>
                <p:nvGrpSpPr>
                  <p:cNvPr id="29" name="Group 28">
                    <a:extLst>
                      <a:ext uri="{FF2B5EF4-FFF2-40B4-BE49-F238E27FC236}">
                        <a16:creationId xmlns:a16="http://schemas.microsoft.com/office/drawing/2014/main" id="{0FF0864D-2049-4325-972E-D5D2B7DB84BC}"/>
                      </a:ext>
                    </a:extLst>
                  </p:cNvPr>
                  <p:cNvGrpSpPr/>
                  <p:nvPr/>
                </p:nvGrpSpPr>
                <p:grpSpPr>
                  <a:xfrm>
                    <a:off x="963698" y="2518657"/>
                    <a:ext cx="796752" cy="796752"/>
                    <a:chOff x="963698" y="2518657"/>
                    <a:chExt cx="796752" cy="796752"/>
                  </a:xfrm>
                </p:grpSpPr>
                <p:sp>
                  <p:nvSpPr>
                    <p:cNvPr id="33" name="Oval 32">
                      <a:extLst>
                        <a:ext uri="{FF2B5EF4-FFF2-40B4-BE49-F238E27FC236}">
                          <a16:creationId xmlns:a16="http://schemas.microsoft.com/office/drawing/2014/main" id="{90C13686-B6FE-447C-88F2-9787A277E04F}"/>
                        </a:ext>
                      </a:extLst>
                    </p:cNvPr>
                    <p:cNvSpPr/>
                    <p:nvPr/>
                  </p:nvSpPr>
                  <p:spPr>
                    <a:xfrm>
                      <a:off x="963698" y="2518657"/>
                      <a:ext cx="796752" cy="796752"/>
                    </a:xfrm>
                    <a:prstGeom prst="ellipse">
                      <a:avLst/>
                    </a:prstGeom>
                    <a:solidFill>
                      <a:sysClr val="window" lastClr="FFFFFF"/>
                    </a:solidFill>
                    <a:ln w="12700" cap="flat" cmpd="sng" algn="ctr">
                      <a:noFill/>
                      <a:prstDash val="solid"/>
                      <a:miter lim="800000"/>
                    </a:ln>
                    <a:effectLst>
                      <a:outerShdw blurRad="63500" sx="102000" sy="102000" algn="ctr" rotWithShape="0">
                        <a:prstClr val="black">
                          <a:alpha val="1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34" name="Circle: Hollow 33">
                      <a:extLst>
                        <a:ext uri="{FF2B5EF4-FFF2-40B4-BE49-F238E27FC236}">
                          <a16:creationId xmlns:a16="http://schemas.microsoft.com/office/drawing/2014/main" id="{5F203D8B-215F-4A0A-80EC-1E50466EB788}"/>
                        </a:ext>
                      </a:extLst>
                    </p:cNvPr>
                    <p:cNvSpPr/>
                    <p:nvPr/>
                  </p:nvSpPr>
                  <p:spPr>
                    <a:xfrm>
                      <a:off x="963698" y="2518657"/>
                      <a:ext cx="796752" cy="796752"/>
                    </a:xfrm>
                    <a:prstGeom prst="donut">
                      <a:avLst>
                        <a:gd name="adj" fmla="val 2971"/>
                      </a:avLst>
                    </a:prstGeom>
                    <a:gradFill flip="none" rotWithShape="1">
                      <a:gsLst>
                        <a:gs pos="0">
                          <a:srgbClr val="F6980E"/>
                        </a:gs>
                        <a:gs pos="26000">
                          <a:sysClr val="window" lastClr="FFFFFF"/>
                        </a:gs>
                        <a:gs pos="75000">
                          <a:sysClr val="window" lastClr="FFFFFF"/>
                        </a:gs>
                        <a:gs pos="100000">
                          <a:srgbClr val="F6980E"/>
                        </a:gs>
                      </a:gsLst>
                      <a:lin ang="810000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0C5E0E1A-73BA-4856-9F20-E7F238A56EC7}"/>
                      </a:ext>
                    </a:extLst>
                  </p:cNvPr>
                  <p:cNvGrpSpPr/>
                  <p:nvPr/>
                </p:nvGrpSpPr>
                <p:grpSpPr>
                  <a:xfrm>
                    <a:off x="1112041" y="2667000"/>
                    <a:ext cx="500066" cy="500066"/>
                    <a:chOff x="1112041" y="2667000"/>
                    <a:chExt cx="500066" cy="500066"/>
                  </a:xfrm>
                </p:grpSpPr>
                <p:sp>
                  <p:nvSpPr>
                    <p:cNvPr id="31" name="Oval 30">
                      <a:extLst>
                        <a:ext uri="{FF2B5EF4-FFF2-40B4-BE49-F238E27FC236}">
                          <a16:creationId xmlns:a16="http://schemas.microsoft.com/office/drawing/2014/main" id="{4F491B95-C03F-4422-A90D-951936AFACF1}"/>
                        </a:ext>
                      </a:extLst>
                    </p:cNvPr>
                    <p:cNvSpPr/>
                    <p:nvPr/>
                  </p:nvSpPr>
                  <p:spPr>
                    <a:xfrm>
                      <a:off x="1112041" y="2667000"/>
                      <a:ext cx="500066" cy="500066"/>
                    </a:xfrm>
                    <a:prstGeom prst="ellipse">
                      <a:avLst/>
                    </a:prstGeom>
                    <a:gradFill flip="none" rotWithShape="1">
                      <a:gsLst>
                        <a:gs pos="0">
                          <a:srgbClr val="FCD088"/>
                        </a:gs>
                        <a:gs pos="88000">
                          <a:srgbClr val="F59202"/>
                        </a:gs>
                      </a:gsLst>
                      <a:lin ang="270000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32" name="Freeform: Shape 31">
                      <a:extLst>
                        <a:ext uri="{FF2B5EF4-FFF2-40B4-BE49-F238E27FC236}">
                          <a16:creationId xmlns:a16="http://schemas.microsoft.com/office/drawing/2014/main" id="{1B57154B-C07A-4364-AD66-A8ED86B099CF}"/>
                        </a:ext>
                      </a:extLst>
                    </p:cNvPr>
                    <p:cNvSpPr/>
                    <p:nvPr/>
                  </p:nvSpPr>
                  <p:spPr>
                    <a:xfrm>
                      <a:off x="1112041" y="2667000"/>
                      <a:ext cx="392270" cy="442798"/>
                    </a:xfrm>
                    <a:custGeom>
                      <a:avLst/>
                      <a:gdLst>
                        <a:gd name="connsiteX0" fmla="*/ 250033 w 392270"/>
                        <a:gd name="connsiteY0" fmla="*/ 0 h 442798"/>
                        <a:gd name="connsiteX1" fmla="*/ 389829 w 392270"/>
                        <a:gd name="connsiteY1" fmla="*/ 42702 h 442798"/>
                        <a:gd name="connsiteX2" fmla="*/ 392270 w 392270"/>
                        <a:gd name="connsiteY2" fmla="*/ 44716 h 442798"/>
                        <a:gd name="connsiteX3" fmla="*/ 92583 w 392270"/>
                        <a:gd name="connsiteY3" fmla="*/ 442798 h 442798"/>
                        <a:gd name="connsiteX4" fmla="*/ 73233 w 392270"/>
                        <a:gd name="connsiteY4" fmla="*/ 426833 h 442798"/>
                        <a:gd name="connsiteX5" fmla="*/ 0 w 392270"/>
                        <a:gd name="connsiteY5" fmla="*/ 250033 h 442798"/>
                        <a:gd name="connsiteX6" fmla="*/ 250033 w 392270"/>
                        <a:gd name="connsiteY6" fmla="*/ 0 h 44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0" h="442798">
                          <a:moveTo>
                            <a:pt x="250033" y="0"/>
                          </a:moveTo>
                          <a:cubicBezTo>
                            <a:pt x="301816" y="0"/>
                            <a:pt x="349923" y="15742"/>
                            <a:pt x="389829" y="42702"/>
                          </a:cubicBezTo>
                          <a:lnTo>
                            <a:pt x="392270" y="44716"/>
                          </a:lnTo>
                          <a:lnTo>
                            <a:pt x="92583" y="442798"/>
                          </a:lnTo>
                          <a:lnTo>
                            <a:pt x="73233" y="426833"/>
                          </a:lnTo>
                          <a:cubicBezTo>
                            <a:pt x="27986" y="381586"/>
                            <a:pt x="0" y="319078"/>
                            <a:pt x="0" y="250033"/>
                          </a:cubicBezTo>
                          <a:cubicBezTo>
                            <a:pt x="0" y="111944"/>
                            <a:pt x="111944" y="0"/>
                            <a:pt x="250033" y="0"/>
                          </a:cubicBezTo>
                          <a:close/>
                        </a:path>
                      </a:pathLst>
                    </a:custGeom>
                    <a:gradFill flip="none" rotWithShape="1">
                      <a:gsLst>
                        <a:gs pos="0">
                          <a:sysClr val="window" lastClr="FFFFFF">
                            <a:alpha val="10000"/>
                          </a:sysClr>
                        </a:gs>
                        <a:gs pos="100000">
                          <a:sysClr val="window" lastClr="FFFFFF">
                            <a:alpha val="0"/>
                          </a:sysClr>
                        </a:gs>
                      </a:gsLst>
                      <a:path path="circle">
                        <a:fillToRect l="100000" t="100000"/>
                      </a:path>
                      <a:tileRect r="-100000" b="-100000"/>
                    </a:gra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28" name="Freeform: Shape 27">
                  <a:extLst>
                    <a:ext uri="{FF2B5EF4-FFF2-40B4-BE49-F238E27FC236}">
                      <a16:creationId xmlns:a16="http://schemas.microsoft.com/office/drawing/2014/main" id="{53636DE0-8F8F-455A-BD68-E6051751513C}"/>
                    </a:ext>
                  </a:extLst>
                </p:cNvPr>
                <p:cNvSpPr/>
                <p:nvPr/>
              </p:nvSpPr>
              <p:spPr>
                <a:xfrm>
                  <a:off x="5884459" y="2854548"/>
                  <a:ext cx="380164" cy="277894"/>
                </a:xfrm>
                <a:custGeom>
                  <a:avLst/>
                  <a:gdLst>
                    <a:gd name="connsiteX0" fmla="*/ 527877 w 668170"/>
                    <a:gd name="connsiteY0" fmla="*/ 397583 h 488422"/>
                    <a:gd name="connsiteX1" fmla="*/ 511565 w 668170"/>
                    <a:gd name="connsiteY1" fmla="*/ 413896 h 488422"/>
                    <a:gd name="connsiteX2" fmla="*/ 527877 w 668170"/>
                    <a:gd name="connsiteY2" fmla="*/ 430209 h 488422"/>
                    <a:gd name="connsiteX3" fmla="*/ 544190 w 668170"/>
                    <a:gd name="connsiteY3" fmla="*/ 413896 h 488422"/>
                    <a:gd name="connsiteX4" fmla="*/ 527877 w 668170"/>
                    <a:gd name="connsiteY4" fmla="*/ 397583 h 488422"/>
                    <a:gd name="connsiteX5" fmla="*/ 223169 w 668170"/>
                    <a:gd name="connsiteY5" fmla="*/ 397583 h 488422"/>
                    <a:gd name="connsiteX6" fmla="*/ 206857 w 668170"/>
                    <a:gd name="connsiteY6" fmla="*/ 413896 h 488422"/>
                    <a:gd name="connsiteX7" fmla="*/ 223169 w 668170"/>
                    <a:gd name="connsiteY7" fmla="*/ 430209 h 488422"/>
                    <a:gd name="connsiteX8" fmla="*/ 239482 w 668170"/>
                    <a:gd name="connsiteY8" fmla="*/ 413896 h 488422"/>
                    <a:gd name="connsiteX9" fmla="*/ 223169 w 668170"/>
                    <a:gd name="connsiteY9" fmla="*/ 397583 h 488422"/>
                    <a:gd name="connsiteX10" fmla="*/ 527877 w 668170"/>
                    <a:gd name="connsiteY10" fmla="*/ 378008 h 488422"/>
                    <a:gd name="connsiteX11" fmla="*/ 563765 w 668170"/>
                    <a:gd name="connsiteY11" fmla="*/ 413896 h 488422"/>
                    <a:gd name="connsiteX12" fmla="*/ 527877 w 668170"/>
                    <a:gd name="connsiteY12" fmla="*/ 449784 h 488422"/>
                    <a:gd name="connsiteX13" fmla="*/ 491989 w 668170"/>
                    <a:gd name="connsiteY13" fmla="*/ 413896 h 488422"/>
                    <a:gd name="connsiteX14" fmla="*/ 527877 w 668170"/>
                    <a:gd name="connsiteY14" fmla="*/ 378008 h 488422"/>
                    <a:gd name="connsiteX15" fmla="*/ 223169 w 668170"/>
                    <a:gd name="connsiteY15" fmla="*/ 378008 h 488422"/>
                    <a:gd name="connsiteX16" fmla="*/ 259057 w 668170"/>
                    <a:gd name="connsiteY16" fmla="*/ 413896 h 488422"/>
                    <a:gd name="connsiteX17" fmla="*/ 223169 w 668170"/>
                    <a:gd name="connsiteY17" fmla="*/ 449784 h 488422"/>
                    <a:gd name="connsiteX18" fmla="*/ 187281 w 668170"/>
                    <a:gd name="connsiteY18" fmla="*/ 413896 h 488422"/>
                    <a:gd name="connsiteX19" fmla="*/ 223169 w 668170"/>
                    <a:gd name="connsiteY19" fmla="*/ 378008 h 488422"/>
                    <a:gd name="connsiteX20" fmla="*/ 527878 w 668170"/>
                    <a:gd name="connsiteY20" fmla="*/ 358951 h 488422"/>
                    <a:gd name="connsiteX21" fmla="*/ 472932 w 668170"/>
                    <a:gd name="connsiteY21" fmla="*/ 413897 h 488422"/>
                    <a:gd name="connsiteX22" fmla="*/ 527878 w 668170"/>
                    <a:gd name="connsiteY22" fmla="*/ 468844 h 488422"/>
                    <a:gd name="connsiteX23" fmla="*/ 582826 w 668170"/>
                    <a:gd name="connsiteY23" fmla="*/ 413897 h 488422"/>
                    <a:gd name="connsiteX24" fmla="*/ 527878 w 668170"/>
                    <a:gd name="connsiteY24" fmla="*/ 358951 h 488422"/>
                    <a:gd name="connsiteX25" fmla="*/ 223170 w 668170"/>
                    <a:gd name="connsiteY25" fmla="*/ 358951 h 488422"/>
                    <a:gd name="connsiteX26" fmla="*/ 168222 w 668170"/>
                    <a:gd name="connsiteY26" fmla="*/ 413897 h 488422"/>
                    <a:gd name="connsiteX27" fmla="*/ 223170 w 668170"/>
                    <a:gd name="connsiteY27" fmla="*/ 468844 h 488422"/>
                    <a:gd name="connsiteX28" fmla="*/ 278117 w 668170"/>
                    <a:gd name="connsiteY28" fmla="*/ 413897 h 488422"/>
                    <a:gd name="connsiteX29" fmla="*/ 223170 w 668170"/>
                    <a:gd name="connsiteY29" fmla="*/ 358951 h 488422"/>
                    <a:gd name="connsiteX30" fmla="*/ 490343 w 668170"/>
                    <a:gd name="connsiteY30" fmla="*/ 254024 h 488422"/>
                    <a:gd name="connsiteX31" fmla="*/ 485437 w 668170"/>
                    <a:gd name="connsiteY31" fmla="*/ 310336 h 488422"/>
                    <a:gd name="connsiteX32" fmla="*/ 485428 w 668170"/>
                    <a:gd name="connsiteY32" fmla="*/ 310405 h 488422"/>
                    <a:gd name="connsiteX33" fmla="*/ 485361 w 668170"/>
                    <a:gd name="connsiteY33" fmla="*/ 310891 h 488422"/>
                    <a:gd name="connsiteX34" fmla="*/ 485289 w 668170"/>
                    <a:gd name="connsiteY34" fmla="*/ 311358 h 488422"/>
                    <a:gd name="connsiteX35" fmla="*/ 485180 w 668170"/>
                    <a:gd name="connsiteY35" fmla="*/ 311825 h 488422"/>
                    <a:gd name="connsiteX36" fmla="*/ 485062 w 668170"/>
                    <a:gd name="connsiteY36" fmla="*/ 312286 h 488422"/>
                    <a:gd name="connsiteX37" fmla="*/ 484920 w 668170"/>
                    <a:gd name="connsiteY37" fmla="*/ 312709 h 488422"/>
                    <a:gd name="connsiteX38" fmla="*/ 484746 w 668170"/>
                    <a:gd name="connsiteY38" fmla="*/ 313178 h 488422"/>
                    <a:gd name="connsiteX39" fmla="*/ 484578 w 668170"/>
                    <a:gd name="connsiteY39" fmla="*/ 313559 h 488422"/>
                    <a:gd name="connsiteX40" fmla="*/ 484351 w 668170"/>
                    <a:gd name="connsiteY40" fmla="*/ 314028 h 488422"/>
                    <a:gd name="connsiteX41" fmla="*/ 484157 w 668170"/>
                    <a:gd name="connsiteY41" fmla="*/ 314375 h 488422"/>
                    <a:gd name="connsiteX42" fmla="*/ 483883 w 668170"/>
                    <a:gd name="connsiteY42" fmla="*/ 314828 h 488422"/>
                    <a:gd name="connsiteX43" fmla="*/ 483658 w 668170"/>
                    <a:gd name="connsiteY43" fmla="*/ 315152 h 488422"/>
                    <a:gd name="connsiteX44" fmla="*/ 483345 w 668170"/>
                    <a:gd name="connsiteY44" fmla="*/ 315572 h 488422"/>
                    <a:gd name="connsiteX45" fmla="*/ 483088 w 668170"/>
                    <a:gd name="connsiteY45" fmla="*/ 315880 h 488422"/>
                    <a:gd name="connsiteX46" fmla="*/ 482745 w 668170"/>
                    <a:gd name="connsiteY46" fmla="*/ 316258 h 488422"/>
                    <a:gd name="connsiteX47" fmla="*/ 482450 w 668170"/>
                    <a:gd name="connsiteY47" fmla="*/ 316552 h 488422"/>
                    <a:gd name="connsiteX48" fmla="*/ 482087 w 668170"/>
                    <a:gd name="connsiteY48" fmla="*/ 316882 h 488422"/>
                    <a:gd name="connsiteX49" fmla="*/ 481754 w 668170"/>
                    <a:gd name="connsiteY49" fmla="*/ 317160 h 488422"/>
                    <a:gd name="connsiteX50" fmla="*/ 481374 w 668170"/>
                    <a:gd name="connsiteY50" fmla="*/ 317443 h 488422"/>
                    <a:gd name="connsiteX51" fmla="*/ 481006 w 668170"/>
                    <a:gd name="connsiteY51" fmla="*/ 317698 h 488422"/>
                    <a:gd name="connsiteX52" fmla="*/ 480608 w 668170"/>
                    <a:gd name="connsiteY52" fmla="*/ 317939 h 488422"/>
                    <a:gd name="connsiteX53" fmla="*/ 480213 w 668170"/>
                    <a:gd name="connsiteY53" fmla="*/ 318161 h 488422"/>
                    <a:gd name="connsiteX54" fmla="*/ 479784 w 668170"/>
                    <a:gd name="connsiteY54" fmla="*/ 318367 h 488422"/>
                    <a:gd name="connsiteX55" fmla="*/ 479382 w 668170"/>
                    <a:gd name="connsiteY55" fmla="*/ 318549 h 488422"/>
                    <a:gd name="connsiteX56" fmla="*/ 478894 w 668170"/>
                    <a:gd name="connsiteY56" fmla="*/ 318727 h 488422"/>
                    <a:gd name="connsiteX57" fmla="*/ 478512 w 668170"/>
                    <a:gd name="connsiteY57" fmla="*/ 318858 h 488422"/>
                    <a:gd name="connsiteX58" fmla="*/ 477930 w 668170"/>
                    <a:gd name="connsiteY58" fmla="*/ 319008 h 488422"/>
                    <a:gd name="connsiteX59" fmla="*/ 477609 w 668170"/>
                    <a:gd name="connsiteY59" fmla="*/ 319086 h 488422"/>
                    <a:gd name="connsiteX60" fmla="*/ 476849 w 668170"/>
                    <a:gd name="connsiteY60" fmla="*/ 319202 h 488422"/>
                    <a:gd name="connsiteX61" fmla="*/ 476670 w 668170"/>
                    <a:gd name="connsiteY61" fmla="*/ 319228 h 488422"/>
                    <a:gd name="connsiteX62" fmla="*/ 475696 w 668170"/>
                    <a:gd name="connsiteY62" fmla="*/ 319279 h 488422"/>
                    <a:gd name="connsiteX63" fmla="*/ 475682 w 668170"/>
                    <a:gd name="connsiteY63" fmla="*/ 319279 h 488422"/>
                    <a:gd name="connsiteX64" fmla="*/ 475682 w 668170"/>
                    <a:gd name="connsiteY64" fmla="*/ 319274 h 488422"/>
                    <a:gd name="connsiteX65" fmla="*/ 124715 w 668170"/>
                    <a:gd name="connsiteY65" fmla="*/ 319274 h 488422"/>
                    <a:gd name="connsiteX66" fmla="*/ 116495 w 668170"/>
                    <a:gd name="connsiteY66" fmla="*/ 404106 h 488422"/>
                    <a:gd name="connsiteX67" fmla="*/ 149308 w 668170"/>
                    <a:gd name="connsiteY67" fmla="*/ 404106 h 488422"/>
                    <a:gd name="connsiteX68" fmla="*/ 223170 w 668170"/>
                    <a:gd name="connsiteY68" fmla="*/ 339369 h 488422"/>
                    <a:gd name="connsiteX69" fmla="*/ 297029 w 668170"/>
                    <a:gd name="connsiteY69" fmla="*/ 404106 h 488422"/>
                    <a:gd name="connsiteX70" fmla="*/ 454021 w 668170"/>
                    <a:gd name="connsiteY70" fmla="*/ 404106 h 488422"/>
                    <a:gd name="connsiteX71" fmla="*/ 527880 w 668170"/>
                    <a:gd name="connsiteY71" fmla="*/ 339369 h 488422"/>
                    <a:gd name="connsiteX72" fmla="*/ 601742 w 668170"/>
                    <a:gd name="connsiteY72" fmla="*/ 404106 h 488422"/>
                    <a:gd name="connsiteX73" fmla="*/ 636674 w 668170"/>
                    <a:gd name="connsiteY73" fmla="*/ 404106 h 488422"/>
                    <a:gd name="connsiteX74" fmla="*/ 646183 w 668170"/>
                    <a:gd name="connsiteY74" fmla="*/ 318426 h 488422"/>
                    <a:gd name="connsiteX75" fmla="*/ 598759 w 668170"/>
                    <a:gd name="connsiteY75" fmla="*/ 286013 h 488422"/>
                    <a:gd name="connsiteX76" fmla="*/ 540928 w 668170"/>
                    <a:gd name="connsiteY76" fmla="*/ 254024 h 488422"/>
                    <a:gd name="connsiteX77" fmla="*/ 556747 w 668170"/>
                    <a:gd name="connsiteY77" fmla="*/ 176905 h 488422"/>
                    <a:gd name="connsiteX78" fmla="*/ 551684 w 668170"/>
                    <a:gd name="connsiteY78" fmla="*/ 235041 h 488422"/>
                    <a:gd name="connsiteX79" fmla="*/ 613522 w 668170"/>
                    <a:gd name="connsiteY79" fmla="*/ 273166 h 488422"/>
                    <a:gd name="connsiteX80" fmla="*/ 647856 w 668170"/>
                    <a:gd name="connsiteY80" fmla="*/ 298811 h 488422"/>
                    <a:gd name="connsiteX81" fmla="*/ 648595 w 668170"/>
                    <a:gd name="connsiteY81" fmla="*/ 283398 h 488422"/>
                    <a:gd name="connsiteX82" fmla="*/ 556747 w 668170"/>
                    <a:gd name="connsiteY82" fmla="*/ 176905 h 488422"/>
                    <a:gd name="connsiteX83" fmla="*/ 497159 w 668170"/>
                    <a:gd name="connsiteY83" fmla="*/ 175733 h 488422"/>
                    <a:gd name="connsiteX84" fmla="*/ 492044 w 668170"/>
                    <a:gd name="connsiteY84" fmla="*/ 234454 h 488422"/>
                    <a:gd name="connsiteX85" fmla="*/ 532086 w 668170"/>
                    <a:gd name="connsiteY85" fmla="*/ 234454 h 488422"/>
                    <a:gd name="connsiteX86" fmla="*/ 537201 w 668170"/>
                    <a:gd name="connsiteY86" fmla="*/ 175733 h 488422"/>
                    <a:gd name="connsiteX87" fmla="*/ 44807 w 668170"/>
                    <a:gd name="connsiteY87" fmla="*/ 156158 h 488422"/>
                    <a:gd name="connsiteX88" fmla="*/ 92657 w 668170"/>
                    <a:gd name="connsiteY88" fmla="*/ 156158 h 488422"/>
                    <a:gd name="connsiteX89" fmla="*/ 102444 w 668170"/>
                    <a:gd name="connsiteY89" fmla="*/ 165946 h 488422"/>
                    <a:gd name="connsiteX90" fmla="*/ 92657 w 668170"/>
                    <a:gd name="connsiteY90" fmla="*/ 175733 h 488422"/>
                    <a:gd name="connsiteX91" fmla="*/ 44807 w 668170"/>
                    <a:gd name="connsiteY91" fmla="*/ 175733 h 488422"/>
                    <a:gd name="connsiteX92" fmla="*/ 35019 w 668170"/>
                    <a:gd name="connsiteY92" fmla="*/ 165946 h 488422"/>
                    <a:gd name="connsiteX93" fmla="*/ 44807 w 668170"/>
                    <a:gd name="connsiteY93" fmla="*/ 156158 h 488422"/>
                    <a:gd name="connsiteX94" fmla="*/ 144871 w 668170"/>
                    <a:gd name="connsiteY94" fmla="*/ 0 h 488422"/>
                    <a:gd name="connsiteX95" fmla="*/ 262323 w 668170"/>
                    <a:gd name="connsiteY95" fmla="*/ 0 h 488422"/>
                    <a:gd name="connsiteX96" fmla="*/ 272111 w 668170"/>
                    <a:gd name="connsiteY96" fmla="*/ 9788 h 488422"/>
                    <a:gd name="connsiteX97" fmla="*/ 262323 w 668170"/>
                    <a:gd name="connsiteY97" fmla="*/ 19575 h 488422"/>
                    <a:gd name="connsiteX98" fmla="*/ 153754 w 668170"/>
                    <a:gd name="connsiteY98" fmla="*/ 19575 h 488422"/>
                    <a:gd name="connsiteX99" fmla="*/ 148106 w 668170"/>
                    <a:gd name="connsiteY99" fmla="*/ 77860 h 488422"/>
                    <a:gd name="connsiteX100" fmla="*/ 249273 w 668170"/>
                    <a:gd name="connsiteY100" fmla="*/ 77860 h 488422"/>
                    <a:gd name="connsiteX101" fmla="*/ 259061 w 668170"/>
                    <a:gd name="connsiteY101" fmla="*/ 87648 h 488422"/>
                    <a:gd name="connsiteX102" fmla="*/ 249273 w 668170"/>
                    <a:gd name="connsiteY102" fmla="*/ 97436 h 488422"/>
                    <a:gd name="connsiteX103" fmla="*/ 146209 w 668170"/>
                    <a:gd name="connsiteY103" fmla="*/ 97436 h 488422"/>
                    <a:gd name="connsiteX104" fmla="*/ 134197 w 668170"/>
                    <a:gd name="connsiteY104" fmla="*/ 221406 h 488422"/>
                    <a:gd name="connsiteX105" fmla="*/ 197056 w 668170"/>
                    <a:gd name="connsiteY105" fmla="*/ 221406 h 488422"/>
                    <a:gd name="connsiteX106" fmla="*/ 206844 w 668170"/>
                    <a:gd name="connsiteY106" fmla="*/ 231194 h 488422"/>
                    <a:gd name="connsiteX107" fmla="*/ 197056 w 668170"/>
                    <a:gd name="connsiteY107" fmla="*/ 240982 h 488422"/>
                    <a:gd name="connsiteX108" fmla="*/ 132300 w 668170"/>
                    <a:gd name="connsiteY108" fmla="*/ 240982 h 488422"/>
                    <a:gd name="connsiteX109" fmla="*/ 126611 w 668170"/>
                    <a:gd name="connsiteY109" fmla="*/ 299705 h 488422"/>
                    <a:gd name="connsiteX110" fmla="*/ 466712 w 668170"/>
                    <a:gd name="connsiteY110" fmla="*/ 299705 h 488422"/>
                    <a:gd name="connsiteX111" fmla="*/ 471627 w 668170"/>
                    <a:gd name="connsiteY111" fmla="*/ 243275 h 488422"/>
                    <a:gd name="connsiteX112" fmla="*/ 471632 w 668170"/>
                    <a:gd name="connsiteY112" fmla="*/ 243224 h 488422"/>
                    <a:gd name="connsiteX113" fmla="*/ 491111 w 668170"/>
                    <a:gd name="connsiteY113" fmla="*/ 19575 h 488422"/>
                    <a:gd name="connsiteX114" fmla="*/ 301474 w 668170"/>
                    <a:gd name="connsiteY114" fmla="*/ 19575 h 488422"/>
                    <a:gd name="connsiteX115" fmla="*/ 291686 w 668170"/>
                    <a:gd name="connsiteY115" fmla="*/ 9788 h 488422"/>
                    <a:gd name="connsiteX116" fmla="*/ 301474 w 668170"/>
                    <a:gd name="connsiteY116" fmla="*/ 0 h 488422"/>
                    <a:gd name="connsiteX117" fmla="*/ 501627 w 668170"/>
                    <a:gd name="connsiteY117" fmla="*/ 0 h 488422"/>
                    <a:gd name="connsiteX118" fmla="*/ 501657 w 668170"/>
                    <a:gd name="connsiteY118" fmla="*/ 0 h 488422"/>
                    <a:gd name="connsiteX119" fmla="*/ 501780 w 668170"/>
                    <a:gd name="connsiteY119" fmla="*/ 0 h 488422"/>
                    <a:gd name="connsiteX120" fmla="*/ 502122 w 668170"/>
                    <a:gd name="connsiteY120" fmla="*/ 17 h 488422"/>
                    <a:gd name="connsiteX121" fmla="*/ 502635 w 668170"/>
                    <a:gd name="connsiteY121" fmla="*/ 37 h 488422"/>
                    <a:gd name="connsiteX122" fmla="*/ 502714 w 668170"/>
                    <a:gd name="connsiteY122" fmla="*/ 47 h 488422"/>
                    <a:gd name="connsiteX123" fmla="*/ 503190 w 668170"/>
                    <a:gd name="connsiteY123" fmla="*/ 112 h 488422"/>
                    <a:gd name="connsiteX124" fmla="*/ 503698 w 668170"/>
                    <a:gd name="connsiteY124" fmla="*/ 191 h 488422"/>
                    <a:gd name="connsiteX125" fmla="*/ 504093 w 668170"/>
                    <a:gd name="connsiteY125" fmla="*/ 286 h 488422"/>
                    <a:gd name="connsiteX126" fmla="*/ 504659 w 668170"/>
                    <a:gd name="connsiteY126" fmla="*/ 432 h 488422"/>
                    <a:gd name="connsiteX127" fmla="*/ 504909 w 668170"/>
                    <a:gd name="connsiteY127" fmla="*/ 519 h 488422"/>
                    <a:gd name="connsiteX128" fmla="*/ 505580 w 668170"/>
                    <a:gd name="connsiteY128" fmla="*/ 765 h 488422"/>
                    <a:gd name="connsiteX129" fmla="*/ 505669 w 668170"/>
                    <a:gd name="connsiteY129" fmla="*/ 807 h 488422"/>
                    <a:gd name="connsiteX130" fmla="*/ 511570 w 668170"/>
                    <a:gd name="connsiteY130" fmla="*/ 9776 h 488422"/>
                    <a:gd name="connsiteX131" fmla="*/ 511570 w 668170"/>
                    <a:gd name="connsiteY131" fmla="*/ 9786 h 488422"/>
                    <a:gd name="connsiteX132" fmla="*/ 511567 w 668170"/>
                    <a:gd name="connsiteY132" fmla="*/ 9852 h 488422"/>
                    <a:gd name="connsiteX133" fmla="*/ 511539 w 668170"/>
                    <a:gd name="connsiteY133" fmla="*/ 10635 h 488422"/>
                    <a:gd name="connsiteX134" fmla="*/ 498864 w 668170"/>
                    <a:gd name="connsiteY134" fmla="*/ 156157 h 488422"/>
                    <a:gd name="connsiteX135" fmla="*/ 540930 w 668170"/>
                    <a:gd name="connsiteY135" fmla="*/ 156157 h 488422"/>
                    <a:gd name="connsiteX136" fmla="*/ 668170 w 668170"/>
                    <a:gd name="connsiteY136" fmla="*/ 283396 h 488422"/>
                    <a:gd name="connsiteX137" fmla="*/ 666553 w 668170"/>
                    <a:gd name="connsiteY137" fmla="*/ 310419 h 488422"/>
                    <a:gd name="connsiteX138" fmla="*/ 666544 w 668170"/>
                    <a:gd name="connsiteY138" fmla="*/ 310534 h 488422"/>
                    <a:gd name="connsiteX139" fmla="*/ 655042 w 668170"/>
                    <a:gd name="connsiteY139" fmla="*/ 415112 h 488422"/>
                    <a:gd name="connsiteX140" fmla="*/ 654974 w 668170"/>
                    <a:gd name="connsiteY140" fmla="*/ 415508 h 488422"/>
                    <a:gd name="connsiteX141" fmla="*/ 654896 w 668170"/>
                    <a:gd name="connsiteY141" fmla="*/ 415957 h 488422"/>
                    <a:gd name="connsiteX142" fmla="*/ 654770 w 668170"/>
                    <a:gd name="connsiteY142" fmla="*/ 416447 h 488422"/>
                    <a:gd name="connsiteX143" fmla="*/ 654658 w 668170"/>
                    <a:gd name="connsiteY143" fmla="*/ 416860 h 488422"/>
                    <a:gd name="connsiteX144" fmla="*/ 654434 w 668170"/>
                    <a:gd name="connsiteY144" fmla="*/ 417475 h 488422"/>
                    <a:gd name="connsiteX145" fmla="*/ 654341 w 668170"/>
                    <a:gd name="connsiteY145" fmla="*/ 417724 h 488422"/>
                    <a:gd name="connsiteX146" fmla="*/ 653936 w 668170"/>
                    <a:gd name="connsiteY146" fmla="*/ 418560 h 488422"/>
                    <a:gd name="connsiteX147" fmla="*/ 653909 w 668170"/>
                    <a:gd name="connsiteY147" fmla="*/ 418607 h 488422"/>
                    <a:gd name="connsiteX148" fmla="*/ 653461 w 668170"/>
                    <a:gd name="connsiteY148" fmla="*/ 419345 h 488422"/>
                    <a:gd name="connsiteX149" fmla="*/ 653324 w 668170"/>
                    <a:gd name="connsiteY149" fmla="*/ 419534 h 488422"/>
                    <a:gd name="connsiteX150" fmla="*/ 652920 w 668170"/>
                    <a:gd name="connsiteY150" fmla="*/ 420078 h 488422"/>
                    <a:gd name="connsiteX151" fmla="*/ 652712 w 668170"/>
                    <a:gd name="connsiteY151" fmla="*/ 420315 h 488422"/>
                    <a:gd name="connsiteX152" fmla="*/ 652318 w 668170"/>
                    <a:gd name="connsiteY152" fmla="*/ 420747 h 488422"/>
                    <a:gd name="connsiteX153" fmla="*/ 652051 w 668170"/>
                    <a:gd name="connsiteY153" fmla="*/ 421005 h 488422"/>
                    <a:gd name="connsiteX154" fmla="*/ 651662 w 668170"/>
                    <a:gd name="connsiteY154" fmla="*/ 421358 h 488422"/>
                    <a:gd name="connsiteX155" fmla="*/ 651342 w 668170"/>
                    <a:gd name="connsiteY155" fmla="*/ 421615 h 488422"/>
                    <a:gd name="connsiteX156" fmla="*/ 650953 w 668170"/>
                    <a:gd name="connsiteY156" fmla="*/ 421905 h 488422"/>
                    <a:gd name="connsiteX157" fmla="*/ 650590 w 668170"/>
                    <a:gd name="connsiteY157" fmla="*/ 422146 h 488422"/>
                    <a:gd name="connsiteX158" fmla="*/ 650191 w 668170"/>
                    <a:gd name="connsiteY158" fmla="*/ 422389 h 488422"/>
                    <a:gd name="connsiteX159" fmla="*/ 649802 w 668170"/>
                    <a:gd name="connsiteY159" fmla="*/ 422601 h 488422"/>
                    <a:gd name="connsiteX160" fmla="*/ 649375 w 668170"/>
                    <a:gd name="connsiteY160" fmla="*/ 422807 h 488422"/>
                    <a:gd name="connsiteX161" fmla="*/ 648979 w 668170"/>
                    <a:gd name="connsiteY161" fmla="*/ 422978 h 488422"/>
                    <a:gd name="connsiteX162" fmla="*/ 648500 w 668170"/>
                    <a:gd name="connsiteY162" fmla="*/ 423154 h 488422"/>
                    <a:gd name="connsiteX163" fmla="*/ 648123 w 668170"/>
                    <a:gd name="connsiteY163" fmla="*/ 423279 h 488422"/>
                    <a:gd name="connsiteX164" fmla="*/ 647550 w 668170"/>
                    <a:gd name="connsiteY164" fmla="*/ 423427 h 488422"/>
                    <a:gd name="connsiteX165" fmla="*/ 647234 w 668170"/>
                    <a:gd name="connsiteY165" fmla="*/ 423501 h 488422"/>
                    <a:gd name="connsiteX166" fmla="*/ 646478 w 668170"/>
                    <a:gd name="connsiteY166" fmla="*/ 423616 h 488422"/>
                    <a:gd name="connsiteX167" fmla="*/ 646309 w 668170"/>
                    <a:gd name="connsiteY167" fmla="*/ 423639 h 488422"/>
                    <a:gd name="connsiteX168" fmla="*/ 645343 w 668170"/>
                    <a:gd name="connsiteY168" fmla="*/ 423690 h 488422"/>
                    <a:gd name="connsiteX169" fmla="*/ 645322 w 668170"/>
                    <a:gd name="connsiteY169" fmla="*/ 423689 h 488422"/>
                    <a:gd name="connsiteX170" fmla="*/ 601739 w 668170"/>
                    <a:gd name="connsiteY170" fmla="*/ 423689 h 488422"/>
                    <a:gd name="connsiteX171" fmla="*/ 527878 w 668170"/>
                    <a:gd name="connsiteY171" fmla="*/ 488422 h 488422"/>
                    <a:gd name="connsiteX172" fmla="*/ 454018 w 668170"/>
                    <a:gd name="connsiteY172" fmla="*/ 423689 h 488422"/>
                    <a:gd name="connsiteX173" fmla="*/ 297025 w 668170"/>
                    <a:gd name="connsiteY173" fmla="*/ 423689 h 488422"/>
                    <a:gd name="connsiteX174" fmla="*/ 223167 w 668170"/>
                    <a:gd name="connsiteY174" fmla="*/ 488422 h 488422"/>
                    <a:gd name="connsiteX175" fmla="*/ 149307 w 668170"/>
                    <a:gd name="connsiteY175" fmla="*/ 423689 h 488422"/>
                    <a:gd name="connsiteX176" fmla="*/ 105735 w 668170"/>
                    <a:gd name="connsiteY176" fmla="*/ 423689 h 488422"/>
                    <a:gd name="connsiteX177" fmla="*/ 105720 w 668170"/>
                    <a:gd name="connsiteY177" fmla="*/ 423690 h 488422"/>
                    <a:gd name="connsiteX178" fmla="*/ 104765 w 668170"/>
                    <a:gd name="connsiteY178" fmla="*/ 423643 h 488422"/>
                    <a:gd name="connsiteX179" fmla="*/ 104747 w 668170"/>
                    <a:gd name="connsiteY179" fmla="*/ 423641 h 488422"/>
                    <a:gd name="connsiteX180" fmla="*/ 103885 w 668170"/>
                    <a:gd name="connsiteY180" fmla="*/ 423513 h 488422"/>
                    <a:gd name="connsiteX181" fmla="*/ 103768 w 668170"/>
                    <a:gd name="connsiteY181" fmla="*/ 423495 h 488422"/>
                    <a:gd name="connsiteX182" fmla="*/ 102887 w 668170"/>
                    <a:gd name="connsiteY182" fmla="*/ 423271 h 488422"/>
                    <a:gd name="connsiteX183" fmla="*/ 102818 w 668170"/>
                    <a:gd name="connsiteY183" fmla="*/ 423253 h 488422"/>
                    <a:gd name="connsiteX184" fmla="*/ 102071 w 668170"/>
                    <a:gd name="connsiteY184" fmla="*/ 422982 h 488422"/>
                    <a:gd name="connsiteX185" fmla="*/ 101906 w 668170"/>
                    <a:gd name="connsiteY185" fmla="*/ 422922 h 488422"/>
                    <a:gd name="connsiteX186" fmla="*/ 101384 w 668170"/>
                    <a:gd name="connsiteY186" fmla="*/ 422671 h 488422"/>
                    <a:gd name="connsiteX187" fmla="*/ 99113 w 668170"/>
                    <a:gd name="connsiteY187" fmla="*/ 421117 h 488422"/>
                    <a:gd name="connsiteX188" fmla="*/ 98785 w 668170"/>
                    <a:gd name="connsiteY188" fmla="*/ 420819 h 488422"/>
                    <a:gd name="connsiteX189" fmla="*/ 98731 w 668170"/>
                    <a:gd name="connsiteY189" fmla="*/ 420759 h 488422"/>
                    <a:gd name="connsiteX190" fmla="*/ 96404 w 668170"/>
                    <a:gd name="connsiteY190" fmla="*/ 416928 h 488422"/>
                    <a:gd name="connsiteX191" fmla="*/ 96366 w 668170"/>
                    <a:gd name="connsiteY191" fmla="*/ 416822 h 488422"/>
                    <a:gd name="connsiteX192" fmla="*/ 96265 w 668170"/>
                    <a:gd name="connsiteY192" fmla="*/ 416434 h 488422"/>
                    <a:gd name="connsiteX193" fmla="*/ 96124 w 668170"/>
                    <a:gd name="connsiteY193" fmla="*/ 415881 h 488422"/>
                    <a:gd name="connsiteX194" fmla="*/ 96090 w 668170"/>
                    <a:gd name="connsiteY194" fmla="*/ 415662 h 488422"/>
                    <a:gd name="connsiteX195" fmla="*/ 95976 w 668170"/>
                    <a:gd name="connsiteY195" fmla="*/ 414912 h 488422"/>
                    <a:gd name="connsiteX196" fmla="*/ 95961 w 668170"/>
                    <a:gd name="connsiteY196" fmla="*/ 414673 h 488422"/>
                    <a:gd name="connsiteX197" fmla="*/ 95925 w 668170"/>
                    <a:gd name="connsiteY197" fmla="*/ 413925 h 488422"/>
                    <a:gd name="connsiteX198" fmla="*/ 95923 w 668170"/>
                    <a:gd name="connsiteY198" fmla="*/ 413900 h 488422"/>
                    <a:gd name="connsiteX199" fmla="*/ 95951 w 668170"/>
                    <a:gd name="connsiteY199" fmla="*/ 413361 h 488422"/>
                    <a:gd name="connsiteX200" fmla="*/ 95970 w 668170"/>
                    <a:gd name="connsiteY200" fmla="*/ 412957 h 488422"/>
                    <a:gd name="connsiteX201" fmla="*/ 95974 w 668170"/>
                    <a:gd name="connsiteY201" fmla="*/ 412919 h 488422"/>
                    <a:gd name="connsiteX202" fmla="*/ 95978 w 668170"/>
                    <a:gd name="connsiteY202" fmla="*/ 412883 h 488422"/>
                    <a:gd name="connsiteX203" fmla="*/ 106091 w 668170"/>
                    <a:gd name="connsiteY203" fmla="*/ 308509 h 488422"/>
                    <a:gd name="connsiteX204" fmla="*/ 106093 w 668170"/>
                    <a:gd name="connsiteY204" fmla="*/ 308479 h 488422"/>
                    <a:gd name="connsiteX205" fmla="*/ 112634 w 668170"/>
                    <a:gd name="connsiteY205" fmla="*/ 240982 h 488422"/>
                    <a:gd name="connsiteX206" fmla="*/ 79609 w 668170"/>
                    <a:gd name="connsiteY206" fmla="*/ 240982 h 488422"/>
                    <a:gd name="connsiteX207" fmla="*/ 69822 w 668170"/>
                    <a:gd name="connsiteY207" fmla="*/ 231194 h 488422"/>
                    <a:gd name="connsiteX208" fmla="*/ 79609 w 668170"/>
                    <a:gd name="connsiteY208" fmla="*/ 221406 h 488422"/>
                    <a:gd name="connsiteX209" fmla="*/ 114531 w 668170"/>
                    <a:gd name="connsiteY209" fmla="*/ 221406 h 488422"/>
                    <a:gd name="connsiteX210" fmla="*/ 126542 w 668170"/>
                    <a:gd name="connsiteY210" fmla="*/ 97436 h 488422"/>
                    <a:gd name="connsiteX211" fmla="*/ 9788 w 668170"/>
                    <a:gd name="connsiteY211" fmla="*/ 97436 h 488422"/>
                    <a:gd name="connsiteX212" fmla="*/ 0 w 668170"/>
                    <a:gd name="connsiteY212" fmla="*/ 87648 h 488422"/>
                    <a:gd name="connsiteX213" fmla="*/ 9788 w 668170"/>
                    <a:gd name="connsiteY213" fmla="*/ 77860 h 488422"/>
                    <a:gd name="connsiteX214" fmla="*/ 128439 w 668170"/>
                    <a:gd name="connsiteY214" fmla="*/ 77860 h 488422"/>
                    <a:gd name="connsiteX215" fmla="*/ 135126 w 668170"/>
                    <a:gd name="connsiteY215" fmla="*/ 8844 h 488422"/>
                    <a:gd name="connsiteX216" fmla="*/ 135133 w 668170"/>
                    <a:gd name="connsiteY216" fmla="*/ 8799 h 488422"/>
                    <a:gd name="connsiteX217" fmla="*/ 135167 w 668170"/>
                    <a:gd name="connsiteY217" fmla="*/ 8564 h 488422"/>
                    <a:gd name="connsiteX218" fmla="*/ 135282 w 668170"/>
                    <a:gd name="connsiteY218" fmla="*/ 7820 h 488422"/>
                    <a:gd name="connsiteX219" fmla="*/ 135307 w 668170"/>
                    <a:gd name="connsiteY219" fmla="*/ 7723 h 488422"/>
                    <a:gd name="connsiteX220" fmla="*/ 144857 w 668170"/>
                    <a:gd name="connsiteY220" fmla="*/ 1 h 488422"/>
                    <a:gd name="connsiteX221" fmla="*/ 144871 w 668170"/>
                    <a:gd name="connsiteY221" fmla="*/ 0 h 48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668170" h="488422">
                      <a:moveTo>
                        <a:pt x="527877" y="397583"/>
                      </a:moveTo>
                      <a:cubicBezTo>
                        <a:pt x="518882" y="397583"/>
                        <a:pt x="511565" y="404901"/>
                        <a:pt x="511565" y="413896"/>
                      </a:cubicBezTo>
                      <a:cubicBezTo>
                        <a:pt x="511565" y="422892"/>
                        <a:pt x="518882" y="430209"/>
                        <a:pt x="527877" y="430209"/>
                      </a:cubicBezTo>
                      <a:cubicBezTo>
                        <a:pt x="536873" y="430209"/>
                        <a:pt x="544190" y="422892"/>
                        <a:pt x="544190" y="413896"/>
                      </a:cubicBezTo>
                      <a:cubicBezTo>
                        <a:pt x="544190" y="404901"/>
                        <a:pt x="536873" y="397583"/>
                        <a:pt x="527877" y="397583"/>
                      </a:cubicBezTo>
                      <a:close/>
                      <a:moveTo>
                        <a:pt x="223169" y="397583"/>
                      </a:moveTo>
                      <a:cubicBezTo>
                        <a:pt x="214174" y="397583"/>
                        <a:pt x="206857" y="404901"/>
                        <a:pt x="206857" y="413896"/>
                      </a:cubicBezTo>
                      <a:cubicBezTo>
                        <a:pt x="206857" y="422892"/>
                        <a:pt x="214174" y="430209"/>
                        <a:pt x="223169" y="430209"/>
                      </a:cubicBezTo>
                      <a:cubicBezTo>
                        <a:pt x="232163" y="430209"/>
                        <a:pt x="239482" y="422892"/>
                        <a:pt x="239482" y="413896"/>
                      </a:cubicBezTo>
                      <a:cubicBezTo>
                        <a:pt x="239482" y="404901"/>
                        <a:pt x="232165" y="397583"/>
                        <a:pt x="223169" y="397583"/>
                      </a:cubicBezTo>
                      <a:close/>
                      <a:moveTo>
                        <a:pt x="527877" y="378008"/>
                      </a:moveTo>
                      <a:cubicBezTo>
                        <a:pt x="547665" y="378008"/>
                        <a:pt x="563765" y="394108"/>
                        <a:pt x="563765" y="413896"/>
                      </a:cubicBezTo>
                      <a:cubicBezTo>
                        <a:pt x="563765" y="433685"/>
                        <a:pt x="547665" y="449784"/>
                        <a:pt x="527877" y="449784"/>
                      </a:cubicBezTo>
                      <a:cubicBezTo>
                        <a:pt x="508089" y="449784"/>
                        <a:pt x="491989" y="433685"/>
                        <a:pt x="491989" y="413896"/>
                      </a:cubicBezTo>
                      <a:cubicBezTo>
                        <a:pt x="491989" y="394107"/>
                        <a:pt x="508089" y="378008"/>
                        <a:pt x="527877" y="378008"/>
                      </a:cubicBezTo>
                      <a:close/>
                      <a:moveTo>
                        <a:pt x="223169" y="378008"/>
                      </a:moveTo>
                      <a:cubicBezTo>
                        <a:pt x="242957" y="378008"/>
                        <a:pt x="259057" y="394108"/>
                        <a:pt x="259057" y="413896"/>
                      </a:cubicBezTo>
                      <a:cubicBezTo>
                        <a:pt x="259057" y="433685"/>
                        <a:pt x="242957" y="449784"/>
                        <a:pt x="223169" y="449784"/>
                      </a:cubicBezTo>
                      <a:cubicBezTo>
                        <a:pt x="203381" y="449784"/>
                        <a:pt x="187281" y="433685"/>
                        <a:pt x="187281" y="413896"/>
                      </a:cubicBezTo>
                      <a:cubicBezTo>
                        <a:pt x="187281" y="394107"/>
                        <a:pt x="203381" y="378008"/>
                        <a:pt x="223169" y="378008"/>
                      </a:cubicBezTo>
                      <a:close/>
                      <a:moveTo>
                        <a:pt x="527878" y="358951"/>
                      </a:moveTo>
                      <a:cubicBezTo>
                        <a:pt x="497581" y="358951"/>
                        <a:pt x="472932" y="383600"/>
                        <a:pt x="472932" y="413897"/>
                      </a:cubicBezTo>
                      <a:cubicBezTo>
                        <a:pt x="472932" y="444195"/>
                        <a:pt x="497580" y="468844"/>
                        <a:pt x="527878" y="468844"/>
                      </a:cubicBezTo>
                      <a:cubicBezTo>
                        <a:pt x="558176" y="468844"/>
                        <a:pt x="582826" y="444195"/>
                        <a:pt x="582826" y="413897"/>
                      </a:cubicBezTo>
                      <a:cubicBezTo>
                        <a:pt x="582826" y="383600"/>
                        <a:pt x="558176" y="358951"/>
                        <a:pt x="527878" y="358951"/>
                      </a:cubicBezTo>
                      <a:close/>
                      <a:moveTo>
                        <a:pt x="223170" y="358951"/>
                      </a:moveTo>
                      <a:cubicBezTo>
                        <a:pt x="192873" y="358951"/>
                        <a:pt x="168222" y="383600"/>
                        <a:pt x="168222" y="413897"/>
                      </a:cubicBezTo>
                      <a:cubicBezTo>
                        <a:pt x="168222" y="444195"/>
                        <a:pt x="192871" y="468844"/>
                        <a:pt x="223170" y="468844"/>
                      </a:cubicBezTo>
                      <a:cubicBezTo>
                        <a:pt x="253467" y="468844"/>
                        <a:pt x="278117" y="444195"/>
                        <a:pt x="278117" y="413897"/>
                      </a:cubicBezTo>
                      <a:cubicBezTo>
                        <a:pt x="278117" y="383600"/>
                        <a:pt x="253467" y="358951"/>
                        <a:pt x="223170" y="358951"/>
                      </a:cubicBezTo>
                      <a:close/>
                      <a:moveTo>
                        <a:pt x="490343" y="254024"/>
                      </a:moveTo>
                      <a:lnTo>
                        <a:pt x="485437" y="310336"/>
                      </a:lnTo>
                      <a:cubicBezTo>
                        <a:pt x="485436" y="310359"/>
                        <a:pt x="485430" y="310382"/>
                        <a:pt x="485428" y="310405"/>
                      </a:cubicBezTo>
                      <a:cubicBezTo>
                        <a:pt x="485412" y="310570"/>
                        <a:pt x="485385" y="310729"/>
                        <a:pt x="485361" y="310891"/>
                      </a:cubicBezTo>
                      <a:cubicBezTo>
                        <a:pt x="485338" y="311047"/>
                        <a:pt x="485319" y="311204"/>
                        <a:pt x="485289" y="311358"/>
                      </a:cubicBezTo>
                      <a:cubicBezTo>
                        <a:pt x="485259" y="311516"/>
                        <a:pt x="485218" y="311670"/>
                        <a:pt x="485180" y="311825"/>
                      </a:cubicBezTo>
                      <a:cubicBezTo>
                        <a:pt x="485141" y="311979"/>
                        <a:pt x="485105" y="312134"/>
                        <a:pt x="485062" y="312286"/>
                      </a:cubicBezTo>
                      <a:cubicBezTo>
                        <a:pt x="485019" y="312429"/>
                        <a:pt x="484968" y="312569"/>
                        <a:pt x="484920" y="312709"/>
                      </a:cubicBezTo>
                      <a:cubicBezTo>
                        <a:pt x="484864" y="312866"/>
                        <a:pt x="484810" y="313024"/>
                        <a:pt x="484746" y="313178"/>
                      </a:cubicBezTo>
                      <a:cubicBezTo>
                        <a:pt x="484694" y="313309"/>
                        <a:pt x="484636" y="313433"/>
                        <a:pt x="484578" y="313559"/>
                      </a:cubicBezTo>
                      <a:cubicBezTo>
                        <a:pt x="484504" y="313717"/>
                        <a:pt x="484433" y="313874"/>
                        <a:pt x="484351" y="314028"/>
                      </a:cubicBezTo>
                      <a:cubicBezTo>
                        <a:pt x="484291" y="314145"/>
                        <a:pt x="484223" y="314260"/>
                        <a:pt x="484157" y="314375"/>
                      </a:cubicBezTo>
                      <a:cubicBezTo>
                        <a:pt x="484069" y="314529"/>
                        <a:pt x="483978" y="314680"/>
                        <a:pt x="483883" y="314828"/>
                      </a:cubicBezTo>
                      <a:cubicBezTo>
                        <a:pt x="483809" y="314938"/>
                        <a:pt x="483735" y="315045"/>
                        <a:pt x="483658" y="315152"/>
                      </a:cubicBezTo>
                      <a:cubicBezTo>
                        <a:pt x="483556" y="315294"/>
                        <a:pt x="483453" y="315435"/>
                        <a:pt x="483345" y="315572"/>
                      </a:cubicBezTo>
                      <a:cubicBezTo>
                        <a:pt x="483261" y="315676"/>
                        <a:pt x="483175" y="315778"/>
                        <a:pt x="483088" y="315880"/>
                      </a:cubicBezTo>
                      <a:cubicBezTo>
                        <a:pt x="482976" y="316009"/>
                        <a:pt x="482862" y="316136"/>
                        <a:pt x="482745" y="316258"/>
                      </a:cubicBezTo>
                      <a:cubicBezTo>
                        <a:pt x="482648" y="316359"/>
                        <a:pt x="482549" y="316457"/>
                        <a:pt x="482450" y="316552"/>
                      </a:cubicBezTo>
                      <a:cubicBezTo>
                        <a:pt x="482332" y="316665"/>
                        <a:pt x="482211" y="316775"/>
                        <a:pt x="482087" y="316882"/>
                      </a:cubicBezTo>
                      <a:cubicBezTo>
                        <a:pt x="481977" y="316977"/>
                        <a:pt x="481866" y="317070"/>
                        <a:pt x="481754" y="317160"/>
                      </a:cubicBezTo>
                      <a:cubicBezTo>
                        <a:pt x="481629" y="317258"/>
                        <a:pt x="481504" y="317352"/>
                        <a:pt x="481374" y="317443"/>
                      </a:cubicBezTo>
                      <a:cubicBezTo>
                        <a:pt x="481253" y="317529"/>
                        <a:pt x="481133" y="317615"/>
                        <a:pt x="481006" y="317698"/>
                      </a:cubicBezTo>
                      <a:cubicBezTo>
                        <a:pt x="480876" y="317781"/>
                        <a:pt x="480743" y="317861"/>
                        <a:pt x="480608" y="317939"/>
                      </a:cubicBezTo>
                      <a:cubicBezTo>
                        <a:pt x="480477" y="318015"/>
                        <a:pt x="480346" y="318090"/>
                        <a:pt x="480213" y="318161"/>
                      </a:cubicBezTo>
                      <a:cubicBezTo>
                        <a:pt x="480073" y="318234"/>
                        <a:pt x="479928" y="318301"/>
                        <a:pt x="479784" y="318367"/>
                      </a:cubicBezTo>
                      <a:cubicBezTo>
                        <a:pt x="479650" y="318430"/>
                        <a:pt x="479519" y="318492"/>
                        <a:pt x="479382" y="318549"/>
                      </a:cubicBezTo>
                      <a:cubicBezTo>
                        <a:pt x="479222" y="318614"/>
                        <a:pt x="479058" y="318670"/>
                        <a:pt x="478894" y="318727"/>
                      </a:cubicBezTo>
                      <a:cubicBezTo>
                        <a:pt x="478767" y="318772"/>
                        <a:pt x="478643" y="318819"/>
                        <a:pt x="478512" y="318858"/>
                      </a:cubicBezTo>
                      <a:cubicBezTo>
                        <a:pt x="478322" y="318915"/>
                        <a:pt x="478126" y="318961"/>
                        <a:pt x="477930" y="319008"/>
                      </a:cubicBezTo>
                      <a:cubicBezTo>
                        <a:pt x="477823" y="319034"/>
                        <a:pt x="477718" y="319064"/>
                        <a:pt x="477609" y="319086"/>
                      </a:cubicBezTo>
                      <a:cubicBezTo>
                        <a:pt x="477359" y="319136"/>
                        <a:pt x="477104" y="319172"/>
                        <a:pt x="476849" y="319202"/>
                      </a:cubicBezTo>
                      <a:cubicBezTo>
                        <a:pt x="476789" y="319210"/>
                        <a:pt x="476730" y="319223"/>
                        <a:pt x="476670" y="319228"/>
                      </a:cubicBezTo>
                      <a:cubicBezTo>
                        <a:pt x="476349" y="319261"/>
                        <a:pt x="476024" y="319279"/>
                        <a:pt x="475696" y="319279"/>
                      </a:cubicBezTo>
                      <a:cubicBezTo>
                        <a:pt x="475691" y="319279"/>
                        <a:pt x="475687" y="319279"/>
                        <a:pt x="475682" y="319279"/>
                      </a:cubicBezTo>
                      <a:lnTo>
                        <a:pt x="475682" y="319274"/>
                      </a:lnTo>
                      <a:lnTo>
                        <a:pt x="124715" y="319274"/>
                      </a:lnTo>
                      <a:lnTo>
                        <a:pt x="116495" y="404106"/>
                      </a:lnTo>
                      <a:lnTo>
                        <a:pt x="149308" y="404106"/>
                      </a:lnTo>
                      <a:cubicBezTo>
                        <a:pt x="154118" y="367625"/>
                        <a:pt x="185396" y="339369"/>
                        <a:pt x="223170" y="339369"/>
                      </a:cubicBezTo>
                      <a:cubicBezTo>
                        <a:pt x="260944" y="339369"/>
                        <a:pt x="292219" y="367624"/>
                        <a:pt x="297029" y="404106"/>
                      </a:cubicBezTo>
                      <a:lnTo>
                        <a:pt x="454021" y="404106"/>
                      </a:lnTo>
                      <a:cubicBezTo>
                        <a:pt x="458831" y="367625"/>
                        <a:pt x="490108" y="339369"/>
                        <a:pt x="527880" y="339369"/>
                      </a:cubicBezTo>
                      <a:cubicBezTo>
                        <a:pt x="565655" y="339369"/>
                        <a:pt x="596932" y="367624"/>
                        <a:pt x="601742" y="404106"/>
                      </a:cubicBezTo>
                      <a:lnTo>
                        <a:pt x="636674" y="404106"/>
                      </a:lnTo>
                      <a:cubicBezTo>
                        <a:pt x="638733" y="387182"/>
                        <a:pt x="643336" y="348533"/>
                        <a:pt x="646183" y="318426"/>
                      </a:cubicBezTo>
                      <a:cubicBezTo>
                        <a:pt x="623763" y="314731"/>
                        <a:pt x="610573" y="299586"/>
                        <a:pt x="598759" y="286013"/>
                      </a:cubicBezTo>
                      <a:cubicBezTo>
                        <a:pt x="584441" y="269562"/>
                        <a:pt x="570916" y="254024"/>
                        <a:pt x="540928" y="254024"/>
                      </a:cubicBezTo>
                      <a:close/>
                      <a:moveTo>
                        <a:pt x="556747" y="176905"/>
                      </a:moveTo>
                      <a:lnTo>
                        <a:pt x="551684" y="235041"/>
                      </a:lnTo>
                      <a:cubicBezTo>
                        <a:pt x="583413" y="238583"/>
                        <a:pt x="599965" y="257591"/>
                        <a:pt x="613522" y="273166"/>
                      </a:cubicBezTo>
                      <a:cubicBezTo>
                        <a:pt x="624363" y="285621"/>
                        <a:pt x="633312" y="295846"/>
                        <a:pt x="647856" y="298811"/>
                      </a:cubicBezTo>
                      <a:cubicBezTo>
                        <a:pt x="648321" y="292396"/>
                        <a:pt x="648595" y="287066"/>
                        <a:pt x="648595" y="283398"/>
                      </a:cubicBezTo>
                      <a:cubicBezTo>
                        <a:pt x="648595" y="229405"/>
                        <a:pt x="608640" y="184580"/>
                        <a:pt x="556747" y="176905"/>
                      </a:cubicBezTo>
                      <a:close/>
                      <a:moveTo>
                        <a:pt x="497159" y="175733"/>
                      </a:moveTo>
                      <a:lnTo>
                        <a:pt x="492044" y="234454"/>
                      </a:lnTo>
                      <a:lnTo>
                        <a:pt x="532086" y="234454"/>
                      </a:lnTo>
                      <a:lnTo>
                        <a:pt x="537201" y="175733"/>
                      </a:lnTo>
                      <a:close/>
                      <a:moveTo>
                        <a:pt x="44807" y="156158"/>
                      </a:moveTo>
                      <a:lnTo>
                        <a:pt x="92657" y="156158"/>
                      </a:lnTo>
                      <a:cubicBezTo>
                        <a:pt x="98063" y="156158"/>
                        <a:pt x="102444" y="160540"/>
                        <a:pt x="102444" y="165946"/>
                      </a:cubicBezTo>
                      <a:cubicBezTo>
                        <a:pt x="102444" y="171351"/>
                        <a:pt x="98063" y="175733"/>
                        <a:pt x="92657" y="175733"/>
                      </a:cubicBezTo>
                      <a:lnTo>
                        <a:pt x="44807" y="175733"/>
                      </a:lnTo>
                      <a:cubicBezTo>
                        <a:pt x="39400" y="175733"/>
                        <a:pt x="35019" y="171351"/>
                        <a:pt x="35019" y="165946"/>
                      </a:cubicBezTo>
                      <a:cubicBezTo>
                        <a:pt x="35019" y="160540"/>
                        <a:pt x="39400" y="156158"/>
                        <a:pt x="44807" y="156158"/>
                      </a:cubicBezTo>
                      <a:close/>
                      <a:moveTo>
                        <a:pt x="144871" y="0"/>
                      </a:moveTo>
                      <a:lnTo>
                        <a:pt x="262323" y="0"/>
                      </a:lnTo>
                      <a:cubicBezTo>
                        <a:pt x="267713" y="0"/>
                        <a:pt x="272111" y="4385"/>
                        <a:pt x="272111" y="9788"/>
                      </a:cubicBezTo>
                      <a:cubicBezTo>
                        <a:pt x="272111" y="15178"/>
                        <a:pt x="267713" y="19575"/>
                        <a:pt x="262323" y="19575"/>
                      </a:cubicBezTo>
                      <a:lnTo>
                        <a:pt x="153754" y="19575"/>
                      </a:lnTo>
                      <a:lnTo>
                        <a:pt x="148106" y="77860"/>
                      </a:lnTo>
                      <a:lnTo>
                        <a:pt x="249273" y="77860"/>
                      </a:lnTo>
                      <a:cubicBezTo>
                        <a:pt x="254680" y="77860"/>
                        <a:pt x="259061" y="82243"/>
                        <a:pt x="259061" y="87648"/>
                      </a:cubicBezTo>
                      <a:cubicBezTo>
                        <a:pt x="259061" y="93054"/>
                        <a:pt x="254680" y="97436"/>
                        <a:pt x="249273" y="97436"/>
                      </a:cubicBezTo>
                      <a:lnTo>
                        <a:pt x="146209" y="97436"/>
                      </a:lnTo>
                      <a:lnTo>
                        <a:pt x="134197" y="221406"/>
                      </a:lnTo>
                      <a:lnTo>
                        <a:pt x="197056" y="221406"/>
                      </a:lnTo>
                      <a:cubicBezTo>
                        <a:pt x="202463" y="221406"/>
                        <a:pt x="206844" y="225789"/>
                        <a:pt x="206844" y="231194"/>
                      </a:cubicBezTo>
                      <a:cubicBezTo>
                        <a:pt x="206844" y="236600"/>
                        <a:pt x="202463" y="240982"/>
                        <a:pt x="197056" y="240982"/>
                      </a:cubicBezTo>
                      <a:lnTo>
                        <a:pt x="132300" y="240982"/>
                      </a:lnTo>
                      <a:lnTo>
                        <a:pt x="126611" y="299705"/>
                      </a:lnTo>
                      <a:lnTo>
                        <a:pt x="466712" y="299705"/>
                      </a:lnTo>
                      <a:lnTo>
                        <a:pt x="471627" y="243275"/>
                      </a:lnTo>
                      <a:cubicBezTo>
                        <a:pt x="471630" y="243258"/>
                        <a:pt x="471630" y="243241"/>
                        <a:pt x="471632" y="243224"/>
                      </a:cubicBezTo>
                      <a:lnTo>
                        <a:pt x="491111" y="19575"/>
                      </a:lnTo>
                      <a:lnTo>
                        <a:pt x="301474" y="19575"/>
                      </a:lnTo>
                      <a:cubicBezTo>
                        <a:pt x="296071" y="19575"/>
                        <a:pt x="291686" y="15178"/>
                        <a:pt x="291686" y="9788"/>
                      </a:cubicBezTo>
                      <a:cubicBezTo>
                        <a:pt x="291686" y="4385"/>
                        <a:pt x="296071" y="0"/>
                        <a:pt x="301474" y="0"/>
                      </a:cubicBezTo>
                      <a:lnTo>
                        <a:pt x="501627" y="0"/>
                      </a:lnTo>
                      <a:cubicBezTo>
                        <a:pt x="501636" y="0"/>
                        <a:pt x="501647" y="0"/>
                        <a:pt x="501657" y="0"/>
                      </a:cubicBezTo>
                      <a:lnTo>
                        <a:pt x="501780" y="0"/>
                      </a:lnTo>
                      <a:cubicBezTo>
                        <a:pt x="501895" y="0"/>
                        <a:pt x="502007" y="13"/>
                        <a:pt x="502122" y="17"/>
                      </a:cubicBezTo>
                      <a:cubicBezTo>
                        <a:pt x="502293" y="24"/>
                        <a:pt x="502462" y="21"/>
                        <a:pt x="502635" y="37"/>
                      </a:cubicBezTo>
                      <a:cubicBezTo>
                        <a:pt x="502662" y="39"/>
                        <a:pt x="502687" y="44"/>
                        <a:pt x="502714" y="47"/>
                      </a:cubicBezTo>
                      <a:cubicBezTo>
                        <a:pt x="502875" y="61"/>
                        <a:pt x="503031" y="89"/>
                        <a:pt x="503190" y="112"/>
                      </a:cubicBezTo>
                      <a:cubicBezTo>
                        <a:pt x="503360" y="137"/>
                        <a:pt x="503532" y="158"/>
                        <a:pt x="503698" y="191"/>
                      </a:cubicBezTo>
                      <a:cubicBezTo>
                        <a:pt x="503833" y="217"/>
                        <a:pt x="503960" y="254"/>
                        <a:pt x="504093" y="286"/>
                      </a:cubicBezTo>
                      <a:cubicBezTo>
                        <a:pt x="504283" y="331"/>
                        <a:pt x="504473" y="376"/>
                        <a:pt x="504659" y="432"/>
                      </a:cubicBezTo>
                      <a:cubicBezTo>
                        <a:pt x="504743" y="458"/>
                        <a:pt x="504824" y="492"/>
                        <a:pt x="504909" y="519"/>
                      </a:cubicBezTo>
                      <a:cubicBezTo>
                        <a:pt x="505136" y="595"/>
                        <a:pt x="505362" y="673"/>
                        <a:pt x="505580" y="765"/>
                      </a:cubicBezTo>
                      <a:cubicBezTo>
                        <a:pt x="505610" y="778"/>
                        <a:pt x="505639" y="793"/>
                        <a:pt x="505669" y="807"/>
                      </a:cubicBezTo>
                      <a:cubicBezTo>
                        <a:pt x="509181" y="2324"/>
                        <a:pt x="511570" y="5815"/>
                        <a:pt x="511570" y="9776"/>
                      </a:cubicBezTo>
                      <a:cubicBezTo>
                        <a:pt x="511570" y="9780"/>
                        <a:pt x="511570" y="9782"/>
                        <a:pt x="511570" y="9786"/>
                      </a:cubicBezTo>
                      <a:cubicBezTo>
                        <a:pt x="511570" y="9809"/>
                        <a:pt x="511567" y="9829"/>
                        <a:pt x="511567" y="9852"/>
                      </a:cubicBezTo>
                      <a:cubicBezTo>
                        <a:pt x="511566" y="10111"/>
                        <a:pt x="511562" y="10371"/>
                        <a:pt x="511539" y="10635"/>
                      </a:cubicBezTo>
                      <a:lnTo>
                        <a:pt x="498864" y="156157"/>
                      </a:lnTo>
                      <a:lnTo>
                        <a:pt x="540930" y="156157"/>
                      </a:lnTo>
                      <a:cubicBezTo>
                        <a:pt x="611091" y="156157"/>
                        <a:pt x="668170" y="213236"/>
                        <a:pt x="668170" y="283396"/>
                      </a:cubicBezTo>
                      <a:cubicBezTo>
                        <a:pt x="668170" y="289305"/>
                        <a:pt x="667539" y="298957"/>
                        <a:pt x="666553" y="310419"/>
                      </a:cubicBezTo>
                      <a:cubicBezTo>
                        <a:pt x="666550" y="310457"/>
                        <a:pt x="666548" y="310496"/>
                        <a:pt x="666544" y="310534"/>
                      </a:cubicBezTo>
                      <a:cubicBezTo>
                        <a:pt x="663121" y="350296"/>
                        <a:pt x="655457" y="411787"/>
                        <a:pt x="655042" y="415112"/>
                      </a:cubicBezTo>
                      <a:cubicBezTo>
                        <a:pt x="655025" y="415247"/>
                        <a:pt x="654996" y="415376"/>
                        <a:pt x="654974" y="415508"/>
                      </a:cubicBezTo>
                      <a:cubicBezTo>
                        <a:pt x="654949" y="415658"/>
                        <a:pt x="654928" y="415809"/>
                        <a:pt x="654896" y="415957"/>
                      </a:cubicBezTo>
                      <a:cubicBezTo>
                        <a:pt x="654859" y="416123"/>
                        <a:pt x="654813" y="416284"/>
                        <a:pt x="654770" y="416447"/>
                      </a:cubicBezTo>
                      <a:cubicBezTo>
                        <a:pt x="654733" y="416585"/>
                        <a:pt x="654701" y="416724"/>
                        <a:pt x="654658" y="416860"/>
                      </a:cubicBezTo>
                      <a:cubicBezTo>
                        <a:pt x="654592" y="417070"/>
                        <a:pt x="654513" y="417272"/>
                        <a:pt x="654434" y="417475"/>
                      </a:cubicBezTo>
                      <a:cubicBezTo>
                        <a:pt x="654401" y="417557"/>
                        <a:pt x="654375" y="417642"/>
                        <a:pt x="654341" y="417724"/>
                      </a:cubicBezTo>
                      <a:cubicBezTo>
                        <a:pt x="654220" y="418011"/>
                        <a:pt x="654084" y="418289"/>
                        <a:pt x="653936" y="418560"/>
                      </a:cubicBezTo>
                      <a:cubicBezTo>
                        <a:pt x="653930" y="418577"/>
                        <a:pt x="653919" y="418592"/>
                        <a:pt x="653909" y="418607"/>
                      </a:cubicBezTo>
                      <a:cubicBezTo>
                        <a:pt x="653771" y="418860"/>
                        <a:pt x="653621" y="419106"/>
                        <a:pt x="653461" y="419345"/>
                      </a:cubicBezTo>
                      <a:cubicBezTo>
                        <a:pt x="653418" y="419410"/>
                        <a:pt x="653369" y="419470"/>
                        <a:pt x="653324" y="419534"/>
                      </a:cubicBezTo>
                      <a:cubicBezTo>
                        <a:pt x="653194" y="419718"/>
                        <a:pt x="653063" y="419901"/>
                        <a:pt x="652920" y="420078"/>
                      </a:cubicBezTo>
                      <a:cubicBezTo>
                        <a:pt x="652853" y="420159"/>
                        <a:pt x="652781" y="420236"/>
                        <a:pt x="652712" y="420315"/>
                      </a:cubicBezTo>
                      <a:cubicBezTo>
                        <a:pt x="652583" y="420463"/>
                        <a:pt x="652454" y="420609"/>
                        <a:pt x="652318" y="420747"/>
                      </a:cubicBezTo>
                      <a:cubicBezTo>
                        <a:pt x="652232" y="420836"/>
                        <a:pt x="652139" y="420920"/>
                        <a:pt x="652051" y="421005"/>
                      </a:cubicBezTo>
                      <a:cubicBezTo>
                        <a:pt x="651923" y="421126"/>
                        <a:pt x="651796" y="421245"/>
                        <a:pt x="651662" y="421358"/>
                      </a:cubicBezTo>
                      <a:cubicBezTo>
                        <a:pt x="651557" y="421447"/>
                        <a:pt x="651449" y="421530"/>
                        <a:pt x="651342" y="421615"/>
                      </a:cubicBezTo>
                      <a:cubicBezTo>
                        <a:pt x="651213" y="421714"/>
                        <a:pt x="651086" y="421812"/>
                        <a:pt x="650953" y="421905"/>
                      </a:cubicBezTo>
                      <a:cubicBezTo>
                        <a:pt x="650836" y="421989"/>
                        <a:pt x="650713" y="422068"/>
                        <a:pt x="650590" y="422146"/>
                      </a:cubicBezTo>
                      <a:cubicBezTo>
                        <a:pt x="650459" y="422230"/>
                        <a:pt x="650325" y="422311"/>
                        <a:pt x="650191" y="422389"/>
                      </a:cubicBezTo>
                      <a:cubicBezTo>
                        <a:pt x="650063" y="422462"/>
                        <a:pt x="649935" y="422533"/>
                        <a:pt x="649802" y="422601"/>
                      </a:cubicBezTo>
                      <a:cubicBezTo>
                        <a:pt x="649663" y="422672"/>
                        <a:pt x="649519" y="422740"/>
                        <a:pt x="649375" y="422807"/>
                      </a:cubicBezTo>
                      <a:cubicBezTo>
                        <a:pt x="649244" y="422866"/>
                        <a:pt x="649114" y="422924"/>
                        <a:pt x="648979" y="422978"/>
                      </a:cubicBezTo>
                      <a:cubicBezTo>
                        <a:pt x="648821" y="423042"/>
                        <a:pt x="648660" y="423099"/>
                        <a:pt x="648500" y="423154"/>
                      </a:cubicBezTo>
                      <a:cubicBezTo>
                        <a:pt x="648375" y="423197"/>
                        <a:pt x="648251" y="423241"/>
                        <a:pt x="648123" y="423279"/>
                      </a:cubicBezTo>
                      <a:cubicBezTo>
                        <a:pt x="647935" y="423335"/>
                        <a:pt x="647742" y="423382"/>
                        <a:pt x="647550" y="423427"/>
                      </a:cubicBezTo>
                      <a:cubicBezTo>
                        <a:pt x="647444" y="423452"/>
                        <a:pt x="647341" y="423480"/>
                        <a:pt x="647234" y="423501"/>
                      </a:cubicBezTo>
                      <a:cubicBezTo>
                        <a:pt x="646986" y="423551"/>
                        <a:pt x="646733" y="423586"/>
                        <a:pt x="646478" y="423616"/>
                      </a:cubicBezTo>
                      <a:cubicBezTo>
                        <a:pt x="646421" y="423622"/>
                        <a:pt x="646366" y="423634"/>
                        <a:pt x="646309" y="423639"/>
                      </a:cubicBezTo>
                      <a:cubicBezTo>
                        <a:pt x="645990" y="423671"/>
                        <a:pt x="645669" y="423690"/>
                        <a:pt x="645343" y="423690"/>
                      </a:cubicBezTo>
                      <a:cubicBezTo>
                        <a:pt x="645336" y="423690"/>
                        <a:pt x="645329" y="423689"/>
                        <a:pt x="645322" y="423689"/>
                      </a:cubicBezTo>
                      <a:lnTo>
                        <a:pt x="601739" y="423689"/>
                      </a:lnTo>
                      <a:cubicBezTo>
                        <a:pt x="596926" y="460168"/>
                        <a:pt x="565649" y="488422"/>
                        <a:pt x="527878" y="488422"/>
                      </a:cubicBezTo>
                      <a:cubicBezTo>
                        <a:pt x="490105" y="488422"/>
                        <a:pt x="458831" y="460168"/>
                        <a:pt x="454018" y="423689"/>
                      </a:cubicBezTo>
                      <a:lnTo>
                        <a:pt x="297025" y="423689"/>
                      </a:lnTo>
                      <a:cubicBezTo>
                        <a:pt x="292214" y="460168"/>
                        <a:pt x="260939" y="488422"/>
                        <a:pt x="223167" y="488422"/>
                      </a:cubicBezTo>
                      <a:cubicBezTo>
                        <a:pt x="185393" y="488422"/>
                        <a:pt x="154118" y="460168"/>
                        <a:pt x="149307" y="423689"/>
                      </a:cubicBezTo>
                      <a:lnTo>
                        <a:pt x="105735" y="423689"/>
                      </a:lnTo>
                      <a:cubicBezTo>
                        <a:pt x="105729" y="423689"/>
                        <a:pt x="105724" y="423690"/>
                        <a:pt x="105720" y="423690"/>
                      </a:cubicBezTo>
                      <a:cubicBezTo>
                        <a:pt x="105404" y="423690"/>
                        <a:pt x="105086" y="423675"/>
                        <a:pt x="104765" y="423643"/>
                      </a:cubicBezTo>
                      <a:cubicBezTo>
                        <a:pt x="104758" y="423642"/>
                        <a:pt x="104753" y="423641"/>
                        <a:pt x="104747" y="423641"/>
                      </a:cubicBezTo>
                      <a:cubicBezTo>
                        <a:pt x="104456" y="423612"/>
                        <a:pt x="104170" y="423566"/>
                        <a:pt x="103885" y="423513"/>
                      </a:cubicBezTo>
                      <a:cubicBezTo>
                        <a:pt x="103848" y="423505"/>
                        <a:pt x="103807" y="423502"/>
                        <a:pt x="103768" y="423495"/>
                      </a:cubicBezTo>
                      <a:cubicBezTo>
                        <a:pt x="103469" y="423433"/>
                        <a:pt x="103177" y="423358"/>
                        <a:pt x="102887" y="423271"/>
                      </a:cubicBezTo>
                      <a:cubicBezTo>
                        <a:pt x="102864" y="423264"/>
                        <a:pt x="102841" y="423260"/>
                        <a:pt x="102818" y="423253"/>
                      </a:cubicBezTo>
                      <a:cubicBezTo>
                        <a:pt x="102563" y="423174"/>
                        <a:pt x="102317" y="423080"/>
                        <a:pt x="102071" y="422982"/>
                      </a:cubicBezTo>
                      <a:cubicBezTo>
                        <a:pt x="102017" y="422961"/>
                        <a:pt x="101959" y="422945"/>
                        <a:pt x="101906" y="422922"/>
                      </a:cubicBezTo>
                      <a:cubicBezTo>
                        <a:pt x="101728" y="422847"/>
                        <a:pt x="101557" y="422757"/>
                        <a:pt x="101384" y="422671"/>
                      </a:cubicBezTo>
                      <a:cubicBezTo>
                        <a:pt x="100550" y="422260"/>
                        <a:pt x="99788" y="421735"/>
                        <a:pt x="99113" y="421117"/>
                      </a:cubicBezTo>
                      <a:cubicBezTo>
                        <a:pt x="99003" y="421018"/>
                        <a:pt x="98890" y="420924"/>
                        <a:pt x="98785" y="420819"/>
                      </a:cubicBezTo>
                      <a:cubicBezTo>
                        <a:pt x="98766" y="420801"/>
                        <a:pt x="98750" y="420779"/>
                        <a:pt x="98731" y="420759"/>
                      </a:cubicBezTo>
                      <a:cubicBezTo>
                        <a:pt x="97681" y="419692"/>
                        <a:pt x="96877" y="418384"/>
                        <a:pt x="96404" y="416928"/>
                      </a:cubicBezTo>
                      <a:cubicBezTo>
                        <a:pt x="96393" y="416891"/>
                        <a:pt x="96378" y="416857"/>
                        <a:pt x="96366" y="416822"/>
                      </a:cubicBezTo>
                      <a:cubicBezTo>
                        <a:pt x="96327" y="416695"/>
                        <a:pt x="96299" y="416564"/>
                        <a:pt x="96265" y="416434"/>
                      </a:cubicBezTo>
                      <a:cubicBezTo>
                        <a:pt x="96216" y="416250"/>
                        <a:pt x="96162" y="416069"/>
                        <a:pt x="96124" y="415881"/>
                      </a:cubicBezTo>
                      <a:cubicBezTo>
                        <a:pt x="96110" y="415809"/>
                        <a:pt x="96104" y="415735"/>
                        <a:pt x="96090" y="415662"/>
                      </a:cubicBezTo>
                      <a:cubicBezTo>
                        <a:pt x="96045" y="415414"/>
                        <a:pt x="96002" y="415165"/>
                        <a:pt x="95976" y="414912"/>
                      </a:cubicBezTo>
                      <a:cubicBezTo>
                        <a:pt x="95967" y="414833"/>
                        <a:pt x="95969" y="414752"/>
                        <a:pt x="95961" y="414673"/>
                      </a:cubicBezTo>
                      <a:cubicBezTo>
                        <a:pt x="95943" y="414425"/>
                        <a:pt x="95925" y="414177"/>
                        <a:pt x="95925" y="413925"/>
                      </a:cubicBezTo>
                      <a:cubicBezTo>
                        <a:pt x="95925" y="413916"/>
                        <a:pt x="95923" y="413908"/>
                        <a:pt x="95923" y="413900"/>
                      </a:cubicBezTo>
                      <a:cubicBezTo>
                        <a:pt x="95923" y="413717"/>
                        <a:pt x="95942" y="413541"/>
                        <a:pt x="95951" y="413361"/>
                      </a:cubicBezTo>
                      <a:cubicBezTo>
                        <a:pt x="95959" y="413225"/>
                        <a:pt x="95957" y="413092"/>
                        <a:pt x="95970" y="412957"/>
                      </a:cubicBezTo>
                      <a:lnTo>
                        <a:pt x="95974" y="412919"/>
                      </a:lnTo>
                      <a:cubicBezTo>
                        <a:pt x="95976" y="412908"/>
                        <a:pt x="95977" y="412895"/>
                        <a:pt x="95978" y="412883"/>
                      </a:cubicBezTo>
                      <a:lnTo>
                        <a:pt x="106091" y="308509"/>
                      </a:lnTo>
                      <a:cubicBezTo>
                        <a:pt x="106092" y="308500"/>
                        <a:pt x="106092" y="308489"/>
                        <a:pt x="106093" y="308479"/>
                      </a:cubicBezTo>
                      <a:lnTo>
                        <a:pt x="112634" y="240982"/>
                      </a:lnTo>
                      <a:lnTo>
                        <a:pt x="79609" y="240982"/>
                      </a:lnTo>
                      <a:cubicBezTo>
                        <a:pt x="74203" y="240982"/>
                        <a:pt x="69822" y="236600"/>
                        <a:pt x="69822" y="231194"/>
                      </a:cubicBezTo>
                      <a:cubicBezTo>
                        <a:pt x="69822" y="225789"/>
                        <a:pt x="74203" y="221406"/>
                        <a:pt x="79609" y="221406"/>
                      </a:cubicBezTo>
                      <a:lnTo>
                        <a:pt x="114531" y="221406"/>
                      </a:lnTo>
                      <a:lnTo>
                        <a:pt x="126542" y="97436"/>
                      </a:lnTo>
                      <a:lnTo>
                        <a:pt x="9788" y="97436"/>
                      </a:lnTo>
                      <a:cubicBezTo>
                        <a:pt x="4381" y="97436"/>
                        <a:pt x="0" y="93054"/>
                        <a:pt x="0" y="87648"/>
                      </a:cubicBezTo>
                      <a:cubicBezTo>
                        <a:pt x="0" y="82243"/>
                        <a:pt x="4381" y="77860"/>
                        <a:pt x="9788" y="77860"/>
                      </a:cubicBezTo>
                      <a:lnTo>
                        <a:pt x="128439" y="77860"/>
                      </a:lnTo>
                      <a:lnTo>
                        <a:pt x="135126" y="8844"/>
                      </a:lnTo>
                      <a:cubicBezTo>
                        <a:pt x="135128" y="8829"/>
                        <a:pt x="135132" y="8814"/>
                        <a:pt x="135133" y="8799"/>
                      </a:cubicBezTo>
                      <a:cubicBezTo>
                        <a:pt x="135141" y="8719"/>
                        <a:pt x="135158" y="8643"/>
                        <a:pt x="135167" y="8564"/>
                      </a:cubicBezTo>
                      <a:cubicBezTo>
                        <a:pt x="135199" y="8313"/>
                        <a:pt x="135232" y="8064"/>
                        <a:pt x="135282" y="7820"/>
                      </a:cubicBezTo>
                      <a:cubicBezTo>
                        <a:pt x="135288" y="7787"/>
                        <a:pt x="135300" y="7756"/>
                        <a:pt x="135307" y="7723"/>
                      </a:cubicBezTo>
                      <a:cubicBezTo>
                        <a:pt x="136271" y="3237"/>
                        <a:pt x="140259" y="0"/>
                        <a:pt x="144857" y="1"/>
                      </a:cubicBezTo>
                      <a:cubicBezTo>
                        <a:pt x="144862" y="1"/>
                        <a:pt x="144866" y="0"/>
                        <a:pt x="144871" y="0"/>
                      </a:cubicBezTo>
                      <a:close/>
                    </a:path>
                  </a:pathLst>
                </a:custGeom>
                <a:solidFill>
                  <a:sysClr val="window" lastClr="FFFFFF"/>
                </a:solidFill>
                <a:ln w="9525" cap="flat">
                  <a:noFill/>
                  <a:prstDash val="solid"/>
                  <a:miter/>
                </a:ln>
                <a:effectLst>
                  <a:outerShdw blurRad="63500" sx="102000" sy="102000" algn="ctr" rotWithShape="0">
                    <a:prstClr val="black">
                      <a:alpha val="40000"/>
                    </a:prst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grpSp>
          <p:nvGrpSpPr>
            <p:cNvPr id="12" name="Group 11">
              <a:extLst>
                <a:ext uri="{FF2B5EF4-FFF2-40B4-BE49-F238E27FC236}">
                  <a16:creationId xmlns:a16="http://schemas.microsoft.com/office/drawing/2014/main" id="{DF6C10F2-D48C-4B12-8548-E4F8BD33D46B}"/>
                </a:ext>
              </a:extLst>
            </p:cNvPr>
            <p:cNvGrpSpPr/>
            <p:nvPr/>
          </p:nvGrpSpPr>
          <p:grpSpPr>
            <a:xfrm>
              <a:off x="8846659" y="1135581"/>
              <a:ext cx="2396669" cy="1328893"/>
              <a:chOff x="6826759" y="2448838"/>
              <a:chExt cx="1964588" cy="1089315"/>
            </a:xfrm>
          </p:grpSpPr>
          <p:sp>
            <p:nvSpPr>
              <p:cNvPr id="13" name="Graphic 32">
                <a:extLst>
                  <a:ext uri="{FF2B5EF4-FFF2-40B4-BE49-F238E27FC236}">
                    <a16:creationId xmlns:a16="http://schemas.microsoft.com/office/drawing/2014/main" id="{530958D1-807E-4795-B62E-F16989150643}"/>
                  </a:ext>
                </a:extLst>
              </p:cNvPr>
              <p:cNvSpPr/>
              <p:nvPr/>
            </p:nvSpPr>
            <p:spPr>
              <a:xfrm>
                <a:off x="8176190" y="2643733"/>
                <a:ext cx="615157" cy="683508"/>
              </a:xfrm>
              <a:custGeom>
                <a:avLst/>
                <a:gdLst>
                  <a:gd name="connsiteX0" fmla="*/ 2665476 w 2743200"/>
                  <a:gd name="connsiteY0" fmla="*/ 1391113 h 3048005"/>
                  <a:gd name="connsiteX1" fmla="*/ 227076 w 2743200"/>
                  <a:gd name="connsiteY1" fmla="*/ 19513 h 3048005"/>
                  <a:gd name="connsiteX2" fmla="*/ 75590 w 2743200"/>
                  <a:gd name="connsiteY2" fmla="*/ 20732 h 3048005"/>
                  <a:gd name="connsiteX3" fmla="*/ 0 w 2743200"/>
                  <a:gd name="connsiteY3" fmla="*/ 152406 h 3048005"/>
                  <a:gd name="connsiteX4" fmla="*/ 0 w 2743200"/>
                  <a:gd name="connsiteY4" fmla="*/ 2895606 h 3048005"/>
                  <a:gd name="connsiteX5" fmla="*/ 75590 w 2743200"/>
                  <a:gd name="connsiteY5" fmla="*/ 3027280 h 3048005"/>
                  <a:gd name="connsiteX6" fmla="*/ 152400 w 2743200"/>
                  <a:gd name="connsiteY6" fmla="*/ 3048006 h 3048005"/>
                  <a:gd name="connsiteX7" fmla="*/ 227076 w 2743200"/>
                  <a:gd name="connsiteY7" fmla="*/ 3028499 h 3048005"/>
                  <a:gd name="connsiteX8" fmla="*/ 2665476 w 2743200"/>
                  <a:gd name="connsiteY8" fmla="*/ 1656899 h 3048005"/>
                  <a:gd name="connsiteX9" fmla="*/ 2743200 w 2743200"/>
                  <a:gd name="connsiteY9" fmla="*/ 1524006 h 3048005"/>
                  <a:gd name="connsiteX10" fmla="*/ 2665476 w 2743200"/>
                  <a:gd name="connsiteY10" fmla="*/ 1391113 h 3048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43200" h="3048005">
                    <a:moveTo>
                      <a:pt x="2665476" y="1391113"/>
                    </a:moveTo>
                    <a:lnTo>
                      <a:pt x="227076" y="19513"/>
                    </a:lnTo>
                    <a:cubicBezTo>
                      <a:pt x="179832" y="-7005"/>
                      <a:pt x="122225" y="-6395"/>
                      <a:pt x="75590" y="20732"/>
                    </a:cubicBezTo>
                    <a:cubicBezTo>
                      <a:pt x="28651" y="48164"/>
                      <a:pt x="0" y="98151"/>
                      <a:pt x="0" y="152406"/>
                    </a:cubicBezTo>
                    <a:lnTo>
                      <a:pt x="0" y="2895606"/>
                    </a:lnTo>
                    <a:cubicBezTo>
                      <a:pt x="0" y="2949860"/>
                      <a:pt x="28651" y="2999848"/>
                      <a:pt x="75590" y="3027280"/>
                    </a:cubicBezTo>
                    <a:cubicBezTo>
                      <a:pt x="99365" y="3040996"/>
                      <a:pt x="125882" y="3048006"/>
                      <a:pt x="152400" y="3048006"/>
                    </a:cubicBezTo>
                    <a:cubicBezTo>
                      <a:pt x="178003" y="3048006"/>
                      <a:pt x="203911" y="3041605"/>
                      <a:pt x="227076" y="3028499"/>
                    </a:cubicBezTo>
                    <a:lnTo>
                      <a:pt x="2665476" y="1656899"/>
                    </a:lnTo>
                    <a:cubicBezTo>
                      <a:pt x="2713330" y="1629771"/>
                      <a:pt x="2743200" y="1579175"/>
                      <a:pt x="2743200" y="1524006"/>
                    </a:cubicBezTo>
                    <a:cubicBezTo>
                      <a:pt x="2743200" y="1468837"/>
                      <a:pt x="2713330" y="1418240"/>
                      <a:pt x="2665476" y="1391113"/>
                    </a:cubicBezTo>
                    <a:close/>
                  </a:path>
                </a:pathLst>
              </a:custGeom>
              <a:solidFill>
                <a:srgbClr val="1F74B7"/>
              </a:solidFill>
              <a:ln w="9525" cap="flat">
                <a:noFill/>
                <a:prstDash val="solid"/>
                <a:miter/>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0502F10B-514B-46DD-B582-1CBCE615902C}"/>
                  </a:ext>
                </a:extLst>
              </p:cNvPr>
              <p:cNvGrpSpPr/>
              <p:nvPr/>
            </p:nvGrpSpPr>
            <p:grpSpPr>
              <a:xfrm>
                <a:off x="6826759" y="2448838"/>
                <a:ext cx="1361540" cy="1089315"/>
                <a:chOff x="6826759" y="2448838"/>
                <a:chExt cx="1361540" cy="1089315"/>
              </a:xfrm>
            </p:grpSpPr>
            <p:sp>
              <p:nvSpPr>
                <p:cNvPr id="15" name="Freeform: Shape 14">
                  <a:extLst>
                    <a:ext uri="{FF2B5EF4-FFF2-40B4-BE49-F238E27FC236}">
                      <a16:creationId xmlns:a16="http://schemas.microsoft.com/office/drawing/2014/main" id="{370EB37E-9844-4936-AA80-B72DDC0F81B0}"/>
                    </a:ext>
                  </a:extLst>
                </p:cNvPr>
                <p:cNvSpPr/>
                <p:nvPr/>
              </p:nvSpPr>
              <p:spPr>
                <a:xfrm>
                  <a:off x="6826759" y="2448838"/>
                  <a:ext cx="1361540" cy="1089315"/>
                </a:xfrm>
                <a:custGeom>
                  <a:avLst/>
                  <a:gdLst>
                    <a:gd name="connsiteX0" fmla="*/ 485771 w 1221478"/>
                    <a:gd name="connsiteY0" fmla="*/ 0 h 971542"/>
                    <a:gd name="connsiteX1" fmla="*/ 829263 w 1221478"/>
                    <a:gd name="connsiteY1" fmla="*/ 142279 h 971542"/>
                    <a:gd name="connsiteX2" fmla="*/ 845715 w 1221478"/>
                    <a:gd name="connsiteY2" fmla="*/ 162219 h 971542"/>
                    <a:gd name="connsiteX3" fmla="*/ 906154 w 1221478"/>
                    <a:gd name="connsiteY3" fmla="*/ 198162 h 971542"/>
                    <a:gd name="connsiteX4" fmla="*/ 1221478 w 1221478"/>
                    <a:gd name="connsiteY4" fmla="*/ 288128 h 971542"/>
                    <a:gd name="connsiteX5" fmla="*/ 1214334 w 1221478"/>
                    <a:gd name="connsiteY5" fmla="*/ 695316 h 971542"/>
                    <a:gd name="connsiteX6" fmla="*/ 895775 w 1221478"/>
                    <a:gd name="connsiteY6" fmla="*/ 776018 h 971542"/>
                    <a:gd name="connsiteX7" fmla="*/ 852494 w 1221478"/>
                    <a:gd name="connsiteY7" fmla="*/ 801106 h 971542"/>
                    <a:gd name="connsiteX8" fmla="*/ 829263 w 1221478"/>
                    <a:gd name="connsiteY8" fmla="*/ 829263 h 971542"/>
                    <a:gd name="connsiteX9" fmla="*/ 485771 w 1221478"/>
                    <a:gd name="connsiteY9" fmla="*/ 971542 h 971542"/>
                    <a:gd name="connsiteX10" fmla="*/ 0 w 1221478"/>
                    <a:gd name="connsiteY10" fmla="*/ 485771 h 971542"/>
                    <a:gd name="connsiteX11" fmla="*/ 485771 w 1221478"/>
                    <a:gd name="connsiteY11" fmla="*/ 0 h 971542"/>
                    <a:gd name="connsiteX0" fmla="*/ 485771 w 1221478"/>
                    <a:gd name="connsiteY0" fmla="*/ 0 h 971542"/>
                    <a:gd name="connsiteX1" fmla="*/ 829263 w 1221478"/>
                    <a:gd name="connsiteY1" fmla="*/ 142279 h 971542"/>
                    <a:gd name="connsiteX2" fmla="*/ 906154 w 1221478"/>
                    <a:gd name="connsiteY2" fmla="*/ 198162 h 971542"/>
                    <a:gd name="connsiteX3" fmla="*/ 1221478 w 1221478"/>
                    <a:gd name="connsiteY3" fmla="*/ 288128 h 971542"/>
                    <a:gd name="connsiteX4" fmla="*/ 1214334 w 1221478"/>
                    <a:gd name="connsiteY4" fmla="*/ 695316 h 971542"/>
                    <a:gd name="connsiteX5" fmla="*/ 895775 w 1221478"/>
                    <a:gd name="connsiteY5" fmla="*/ 776018 h 971542"/>
                    <a:gd name="connsiteX6" fmla="*/ 852494 w 1221478"/>
                    <a:gd name="connsiteY6" fmla="*/ 801106 h 971542"/>
                    <a:gd name="connsiteX7" fmla="*/ 829263 w 1221478"/>
                    <a:gd name="connsiteY7" fmla="*/ 829263 h 971542"/>
                    <a:gd name="connsiteX8" fmla="*/ 485771 w 1221478"/>
                    <a:gd name="connsiteY8" fmla="*/ 971542 h 971542"/>
                    <a:gd name="connsiteX9" fmla="*/ 0 w 1221478"/>
                    <a:gd name="connsiteY9" fmla="*/ 485771 h 971542"/>
                    <a:gd name="connsiteX10" fmla="*/ 485771 w 1221478"/>
                    <a:gd name="connsiteY10"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95775 w 1221478"/>
                    <a:gd name="connsiteY4" fmla="*/ 776018 h 971542"/>
                    <a:gd name="connsiteX5" fmla="*/ 852494 w 1221478"/>
                    <a:gd name="connsiteY5" fmla="*/ 801106 h 971542"/>
                    <a:gd name="connsiteX6" fmla="*/ 829263 w 1221478"/>
                    <a:gd name="connsiteY6" fmla="*/ 829263 h 971542"/>
                    <a:gd name="connsiteX7" fmla="*/ 485771 w 1221478"/>
                    <a:gd name="connsiteY7" fmla="*/ 971542 h 971542"/>
                    <a:gd name="connsiteX8" fmla="*/ 0 w 1221478"/>
                    <a:gd name="connsiteY8" fmla="*/ 485771 h 971542"/>
                    <a:gd name="connsiteX9" fmla="*/ 485771 w 1221478"/>
                    <a:gd name="connsiteY9"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95775 w 1221478"/>
                    <a:gd name="connsiteY4" fmla="*/ 776018 h 971542"/>
                    <a:gd name="connsiteX5" fmla="*/ 829263 w 1221478"/>
                    <a:gd name="connsiteY5" fmla="*/ 829263 h 971542"/>
                    <a:gd name="connsiteX6" fmla="*/ 485771 w 1221478"/>
                    <a:gd name="connsiteY6" fmla="*/ 971542 h 971542"/>
                    <a:gd name="connsiteX7" fmla="*/ 0 w 1221478"/>
                    <a:gd name="connsiteY7" fmla="*/ 485771 h 971542"/>
                    <a:gd name="connsiteX8" fmla="*/ 485771 w 1221478"/>
                    <a:gd name="connsiteY8"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21478"/>
                    <a:gd name="connsiteY0" fmla="*/ 0 h 971542"/>
                    <a:gd name="connsiteX1" fmla="*/ 829263 w 1221478"/>
                    <a:gd name="connsiteY1" fmla="*/ 142279 h 971542"/>
                    <a:gd name="connsiteX2" fmla="*/ 1221478 w 1221478"/>
                    <a:gd name="connsiteY2" fmla="*/ 288128 h 971542"/>
                    <a:gd name="connsiteX3" fmla="*/ 1214334 w 1221478"/>
                    <a:gd name="connsiteY3" fmla="*/ 695316 h 971542"/>
                    <a:gd name="connsiteX4" fmla="*/ 829263 w 1221478"/>
                    <a:gd name="connsiteY4" fmla="*/ 829263 h 971542"/>
                    <a:gd name="connsiteX5" fmla="*/ 485771 w 1221478"/>
                    <a:gd name="connsiteY5" fmla="*/ 971542 h 971542"/>
                    <a:gd name="connsiteX6" fmla="*/ 0 w 1221478"/>
                    <a:gd name="connsiteY6" fmla="*/ 485771 h 971542"/>
                    <a:gd name="connsiteX7" fmla="*/ 485771 w 1221478"/>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 name="connsiteX0" fmla="*/ 485771 w 1214335"/>
                    <a:gd name="connsiteY0" fmla="*/ 0 h 971542"/>
                    <a:gd name="connsiteX1" fmla="*/ 829263 w 1214335"/>
                    <a:gd name="connsiteY1" fmla="*/ 142279 h 971542"/>
                    <a:gd name="connsiteX2" fmla="*/ 1214335 w 1214335"/>
                    <a:gd name="connsiteY2" fmla="*/ 288128 h 971542"/>
                    <a:gd name="connsiteX3" fmla="*/ 1214334 w 1214335"/>
                    <a:gd name="connsiteY3" fmla="*/ 695316 h 971542"/>
                    <a:gd name="connsiteX4" fmla="*/ 829263 w 1214335"/>
                    <a:gd name="connsiteY4" fmla="*/ 829263 h 971542"/>
                    <a:gd name="connsiteX5" fmla="*/ 485771 w 1214335"/>
                    <a:gd name="connsiteY5" fmla="*/ 971542 h 971542"/>
                    <a:gd name="connsiteX6" fmla="*/ 0 w 1214335"/>
                    <a:gd name="connsiteY6" fmla="*/ 485771 h 971542"/>
                    <a:gd name="connsiteX7" fmla="*/ 485771 w 1214335"/>
                    <a:gd name="connsiteY7" fmla="*/ 0 h 971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4335" h="971542">
                      <a:moveTo>
                        <a:pt x="485771" y="0"/>
                      </a:moveTo>
                      <a:cubicBezTo>
                        <a:pt x="619913" y="0"/>
                        <a:pt x="741356" y="54372"/>
                        <a:pt x="829263" y="142279"/>
                      </a:cubicBezTo>
                      <a:cubicBezTo>
                        <a:pt x="940951" y="252807"/>
                        <a:pt x="1145509" y="289518"/>
                        <a:pt x="1214335" y="288128"/>
                      </a:cubicBezTo>
                      <a:cubicBezTo>
                        <a:pt x="1214335" y="423857"/>
                        <a:pt x="1214334" y="559587"/>
                        <a:pt x="1214334" y="695316"/>
                      </a:cubicBezTo>
                      <a:cubicBezTo>
                        <a:pt x="1066926" y="699484"/>
                        <a:pt x="909995" y="748895"/>
                        <a:pt x="829263" y="829263"/>
                      </a:cubicBezTo>
                      <a:cubicBezTo>
                        <a:pt x="741356" y="917170"/>
                        <a:pt x="619913" y="971542"/>
                        <a:pt x="485771" y="971542"/>
                      </a:cubicBezTo>
                      <a:cubicBezTo>
                        <a:pt x="217487" y="971542"/>
                        <a:pt x="0" y="754055"/>
                        <a:pt x="0" y="485771"/>
                      </a:cubicBezTo>
                      <a:cubicBezTo>
                        <a:pt x="0" y="217487"/>
                        <a:pt x="217487" y="0"/>
                        <a:pt x="485771" y="0"/>
                      </a:cubicBezTo>
                      <a:close/>
                    </a:path>
                  </a:pathLst>
                </a:custGeom>
                <a:solidFill>
                  <a:srgbClr val="1F74B7"/>
                </a:soli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78FA34B9-6B5D-441E-81FB-DD969B98D88F}"/>
                    </a:ext>
                  </a:extLst>
                </p:cNvPr>
                <p:cNvGrpSpPr/>
                <p:nvPr/>
              </p:nvGrpSpPr>
              <p:grpSpPr>
                <a:xfrm>
                  <a:off x="6938278" y="2546827"/>
                  <a:ext cx="893336" cy="893336"/>
                  <a:chOff x="6938278" y="2546827"/>
                  <a:chExt cx="893336" cy="893336"/>
                </a:xfrm>
              </p:grpSpPr>
              <p:grpSp>
                <p:nvGrpSpPr>
                  <p:cNvPr id="17" name="Group 16">
                    <a:extLst>
                      <a:ext uri="{FF2B5EF4-FFF2-40B4-BE49-F238E27FC236}">
                        <a16:creationId xmlns:a16="http://schemas.microsoft.com/office/drawing/2014/main" id="{5E3B734F-EC28-4059-97B5-76849E9E73C5}"/>
                      </a:ext>
                    </a:extLst>
                  </p:cNvPr>
                  <p:cNvGrpSpPr/>
                  <p:nvPr/>
                </p:nvGrpSpPr>
                <p:grpSpPr>
                  <a:xfrm>
                    <a:off x="6938278" y="2546827"/>
                    <a:ext cx="893336" cy="893336"/>
                    <a:chOff x="963698" y="2518657"/>
                    <a:chExt cx="796752" cy="796752"/>
                  </a:xfrm>
                </p:grpSpPr>
                <p:grpSp>
                  <p:nvGrpSpPr>
                    <p:cNvPr id="19" name="Group 18">
                      <a:extLst>
                        <a:ext uri="{FF2B5EF4-FFF2-40B4-BE49-F238E27FC236}">
                          <a16:creationId xmlns:a16="http://schemas.microsoft.com/office/drawing/2014/main" id="{942C9D7E-4721-4A34-86CC-65939BD45D81}"/>
                        </a:ext>
                      </a:extLst>
                    </p:cNvPr>
                    <p:cNvGrpSpPr/>
                    <p:nvPr/>
                  </p:nvGrpSpPr>
                  <p:grpSpPr>
                    <a:xfrm>
                      <a:off x="963698" y="2518657"/>
                      <a:ext cx="796752" cy="796752"/>
                      <a:chOff x="963698" y="2518657"/>
                      <a:chExt cx="796752" cy="796752"/>
                    </a:xfrm>
                  </p:grpSpPr>
                  <p:sp>
                    <p:nvSpPr>
                      <p:cNvPr id="23" name="Oval 22">
                        <a:extLst>
                          <a:ext uri="{FF2B5EF4-FFF2-40B4-BE49-F238E27FC236}">
                            <a16:creationId xmlns:a16="http://schemas.microsoft.com/office/drawing/2014/main" id="{DE779504-32A3-48A6-835C-E75BAA4B9D2C}"/>
                          </a:ext>
                        </a:extLst>
                      </p:cNvPr>
                      <p:cNvSpPr/>
                      <p:nvPr/>
                    </p:nvSpPr>
                    <p:spPr>
                      <a:xfrm>
                        <a:off x="963698" y="2518657"/>
                        <a:ext cx="796752" cy="796752"/>
                      </a:xfrm>
                      <a:prstGeom prst="ellipse">
                        <a:avLst/>
                      </a:prstGeom>
                      <a:solidFill>
                        <a:sysClr val="window" lastClr="FFFFFF"/>
                      </a:solidFill>
                      <a:ln w="12700" cap="flat" cmpd="sng" algn="ctr">
                        <a:noFill/>
                        <a:prstDash val="solid"/>
                        <a:miter lim="800000"/>
                      </a:ln>
                      <a:effectLst>
                        <a:outerShdw blurRad="63500" sx="102000" sy="102000" algn="ctr" rotWithShape="0">
                          <a:prstClr val="black">
                            <a:alpha val="1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4" name="Circle: Hollow 23">
                        <a:extLst>
                          <a:ext uri="{FF2B5EF4-FFF2-40B4-BE49-F238E27FC236}">
                            <a16:creationId xmlns:a16="http://schemas.microsoft.com/office/drawing/2014/main" id="{D05EEEB9-C07C-4710-80F9-A62C1DB48416}"/>
                          </a:ext>
                        </a:extLst>
                      </p:cNvPr>
                      <p:cNvSpPr/>
                      <p:nvPr/>
                    </p:nvSpPr>
                    <p:spPr>
                      <a:xfrm>
                        <a:off x="963698" y="2518657"/>
                        <a:ext cx="796752" cy="796752"/>
                      </a:xfrm>
                      <a:prstGeom prst="donut">
                        <a:avLst>
                          <a:gd name="adj" fmla="val 2971"/>
                        </a:avLst>
                      </a:prstGeom>
                      <a:gradFill flip="none" rotWithShape="1">
                        <a:gsLst>
                          <a:gs pos="0">
                            <a:srgbClr val="1F72B4"/>
                          </a:gs>
                          <a:gs pos="26000">
                            <a:sysClr val="window" lastClr="FFFFFF"/>
                          </a:gs>
                          <a:gs pos="75000">
                            <a:sysClr val="window" lastClr="FFFFFF"/>
                          </a:gs>
                          <a:gs pos="100000">
                            <a:srgbClr val="1F72B4"/>
                          </a:gs>
                        </a:gsLst>
                        <a:lin ang="810000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409C894A-1B52-4A51-AE14-D9EFB9ED1EA7}"/>
                        </a:ext>
                      </a:extLst>
                    </p:cNvPr>
                    <p:cNvGrpSpPr/>
                    <p:nvPr/>
                  </p:nvGrpSpPr>
                  <p:grpSpPr>
                    <a:xfrm>
                      <a:off x="1112041" y="2667000"/>
                      <a:ext cx="500066" cy="500066"/>
                      <a:chOff x="1112041" y="2667000"/>
                      <a:chExt cx="500066" cy="500066"/>
                    </a:xfrm>
                  </p:grpSpPr>
                  <p:sp>
                    <p:nvSpPr>
                      <p:cNvPr id="21" name="Oval 20">
                        <a:extLst>
                          <a:ext uri="{FF2B5EF4-FFF2-40B4-BE49-F238E27FC236}">
                            <a16:creationId xmlns:a16="http://schemas.microsoft.com/office/drawing/2014/main" id="{24D0D9D5-4AEC-4636-9130-D331867B7337}"/>
                          </a:ext>
                        </a:extLst>
                      </p:cNvPr>
                      <p:cNvSpPr/>
                      <p:nvPr/>
                    </p:nvSpPr>
                    <p:spPr>
                      <a:xfrm>
                        <a:off x="1112041" y="2667000"/>
                        <a:ext cx="500066" cy="500066"/>
                      </a:xfrm>
                      <a:prstGeom prst="ellipse">
                        <a:avLst/>
                      </a:prstGeom>
                      <a:gradFill flip="none" rotWithShape="1">
                        <a:gsLst>
                          <a:gs pos="0">
                            <a:srgbClr val="7CADCE"/>
                          </a:gs>
                          <a:gs pos="88000">
                            <a:srgbClr val="246DAB"/>
                          </a:gs>
                        </a:gsLst>
                        <a:lin ang="2700000" scaled="1"/>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2" name="Freeform: Shape 21">
                        <a:extLst>
                          <a:ext uri="{FF2B5EF4-FFF2-40B4-BE49-F238E27FC236}">
                            <a16:creationId xmlns:a16="http://schemas.microsoft.com/office/drawing/2014/main" id="{85948469-81FC-4E79-B9B0-F7157652B252}"/>
                          </a:ext>
                        </a:extLst>
                      </p:cNvPr>
                      <p:cNvSpPr/>
                      <p:nvPr/>
                    </p:nvSpPr>
                    <p:spPr>
                      <a:xfrm>
                        <a:off x="1112041" y="2667000"/>
                        <a:ext cx="392270" cy="442798"/>
                      </a:xfrm>
                      <a:custGeom>
                        <a:avLst/>
                        <a:gdLst>
                          <a:gd name="connsiteX0" fmla="*/ 250033 w 392270"/>
                          <a:gd name="connsiteY0" fmla="*/ 0 h 442798"/>
                          <a:gd name="connsiteX1" fmla="*/ 389829 w 392270"/>
                          <a:gd name="connsiteY1" fmla="*/ 42702 h 442798"/>
                          <a:gd name="connsiteX2" fmla="*/ 392270 w 392270"/>
                          <a:gd name="connsiteY2" fmla="*/ 44716 h 442798"/>
                          <a:gd name="connsiteX3" fmla="*/ 92583 w 392270"/>
                          <a:gd name="connsiteY3" fmla="*/ 442798 h 442798"/>
                          <a:gd name="connsiteX4" fmla="*/ 73233 w 392270"/>
                          <a:gd name="connsiteY4" fmla="*/ 426833 h 442798"/>
                          <a:gd name="connsiteX5" fmla="*/ 0 w 392270"/>
                          <a:gd name="connsiteY5" fmla="*/ 250033 h 442798"/>
                          <a:gd name="connsiteX6" fmla="*/ 250033 w 392270"/>
                          <a:gd name="connsiteY6" fmla="*/ 0 h 44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0" h="442798">
                            <a:moveTo>
                              <a:pt x="250033" y="0"/>
                            </a:moveTo>
                            <a:cubicBezTo>
                              <a:pt x="301816" y="0"/>
                              <a:pt x="349923" y="15742"/>
                              <a:pt x="389829" y="42702"/>
                            </a:cubicBezTo>
                            <a:lnTo>
                              <a:pt x="392270" y="44716"/>
                            </a:lnTo>
                            <a:lnTo>
                              <a:pt x="92583" y="442798"/>
                            </a:lnTo>
                            <a:lnTo>
                              <a:pt x="73233" y="426833"/>
                            </a:lnTo>
                            <a:cubicBezTo>
                              <a:pt x="27986" y="381586"/>
                              <a:pt x="0" y="319078"/>
                              <a:pt x="0" y="250033"/>
                            </a:cubicBezTo>
                            <a:cubicBezTo>
                              <a:pt x="0" y="111944"/>
                              <a:pt x="111944" y="0"/>
                              <a:pt x="250033" y="0"/>
                            </a:cubicBezTo>
                            <a:close/>
                          </a:path>
                        </a:pathLst>
                      </a:custGeom>
                      <a:gradFill flip="none" rotWithShape="1">
                        <a:gsLst>
                          <a:gs pos="0">
                            <a:sysClr val="window" lastClr="FFFFFF">
                              <a:alpha val="10000"/>
                            </a:sysClr>
                          </a:gs>
                          <a:gs pos="100000">
                            <a:sysClr val="window" lastClr="FFFFFF">
                              <a:alpha val="0"/>
                            </a:sysClr>
                          </a:gs>
                        </a:gsLst>
                        <a:path path="circle">
                          <a:fillToRect l="100000" t="100000"/>
                        </a:path>
                        <a:tileRect r="-100000" b="-100000"/>
                      </a:gra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18" name="Freeform: Shape 17">
                    <a:extLst>
                      <a:ext uri="{FF2B5EF4-FFF2-40B4-BE49-F238E27FC236}">
                        <a16:creationId xmlns:a16="http://schemas.microsoft.com/office/drawing/2014/main" id="{33E34535-4030-4CA4-832A-FD5A08E578E3}"/>
                      </a:ext>
                    </a:extLst>
                  </p:cNvPr>
                  <p:cNvSpPr/>
                  <p:nvPr/>
                </p:nvSpPr>
                <p:spPr>
                  <a:xfrm>
                    <a:off x="7240877" y="2805552"/>
                    <a:ext cx="288138" cy="375886"/>
                  </a:xfrm>
                  <a:custGeom>
                    <a:avLst/>
                    <a:gdLst>
                      <a:gd name="connsiteX0" fmla="*/ 525429 w 665374"/>
                      <a:gd name="connsiteY0" fmla="*/ 630776 h 868002"/>
                      <a:gd name="connsiteX1" fmla="*/ 550908 w 665374"/>
                      <a:gd name="connsiteY1" fmla="*/ 630776 h 868002"/>
                      <a:gd name="connsiteX2" fmla="*/ 550908 w 665374"/>
                      <a:gd name="connsiteY2" fmla="*/ 773912 h 868002"/>
                      <a:gd name="connsiteX3" fmla="*/ 227220 w 665374"/>
                      <a:gd name="connsiteY3" fmla="*/ 773912 h 868002"/>
                      <a:gd name="connsiteX4" fmla="*/ 227220 w 665374"/>
                      <a:gd name="connsiteY4" fmla="*/ 748482 h 868002"/>
                      <a:gd name="connsiteX5" fmla="*/ 525429 w 665374"/>
                      <a:gd name="connsiteY5" fmla="*/ 748482 h 868002"/>
                      <a:gd name="connsiteX6" fmla="*/ 582964 w 665374"/>
                      <a:gd name="connsiteY6" fmla="*/ 598394 h 868002"/>
                      <a:gd name="connsiteX7" fmla="*/ 608443 w 665374"/>
                      <a:gd name="connsiteY7" fmla="*/ 598394 h 868002"/>
                      <a:gd name="connsiteX8" fmla="*/ 608443 w 665374"/>
                      <a:gd name="connsiteY8" fmla="*/ 868002 h 868002"/>
                      <a:gd name="connsiteX9" fmla="*/ 132945 w 665374"/>
                      <a:gd name="connsiteY9" fmla="*/ 868002 h 868002"/>
                      <a:gd name="connsiteX10" fmla="*/ 132945 w 665374"/>
                      <a:gd name="connsiteY10" fmla="*/ 842572 h 868002"/>
                      <a:gd name="connsiteX11" fmla="*/ 582964 w 665374"/>
                      <a:gd name="connsiteY11" fmla="*/ 842572 h 868002"/>
                      <a:gd name="connsiteX12" fmla="*/ 233960 w 665374"/>
                      <a:gd name="connsiteY12" fmla="*/ 583362 h 868002"/>
                      <a:gd name="connsiteX13" fmla="*/ 25479 w 665374"/>
                      <a:gd name="connsiteY13" fmla="*/ 791442 h 868002"/>
                      <a:gd name="connsiteX14" fmla="*/ 25479 w 665374"/>
                      <a:gd name="connsiteY14" fmla="*/ 819157 h 868002"/>
                      <a:gd name="connsiteX15" fmla="*/ 48942 w 665374"/>
                      <a:gd name="connsiteY15" fmla="*/ 842573 h 868002"/>
                      <a:gd name="connsiteX16" fmla="*/ 76711 w 665374"/>
                      <a:gd name="connsiteY16" fmla="*/ 842573 h 868002"/>
                      <a:gd name="connsiteX17" fmla="*/ 285192 w 665374"/>
                      <a:gd name="connsiteY17" fmla="*/ 634493 h 868002"/>
                      <a:gd name="connsiteX18" fmla="*/ 291343 w 665374"/>
                      <a:gd name="connsiteY18" fmla="*/ 549793 h 868002"/>
                      <a:gd name="connsiteX19" fmla="*/ 263852 w 665374"/>
                      <a:gd name="connsiteY19" fmla="*/ 577228 h 868002"/>
                      <a:gd name="connsiteX20" fmla="*/ 291343 w 665374"/>
                      <a:gd name="connsiteY20" fmla="*/ 604665 h 868002"/>
                      <a:gd name="connsiteX21" fmla="*/ 318832 w 665374"/>
                      <a:gd name="connsiteY21" fmla="*/ 577228 h 868002"/>
                      <a:gd name="connsiteX22" fmla="*/ 135831 w 665374"/>
                      <a:gd name="connsiteY22" fmla="*/ 512483 h 868002"/>
                      <a:gd name="connsiteX23" fmla="*/ 135831 w 665374"/>
                      <a:gd name="connsiteY23" fmla="*/ 554257 h 868002"/>
                      <a:gd name="connsiteX24" fmla="*/ 177685 w 665374"/>
                      <a:gd name="connsiteY24" fmla="*/ 554257 h 868002"/>
                      <a:gd name="connsiteX25" fmla="*/ 177685 w 665374"/>
                      <a:gd name="connsiteY25" fmla="*/ 512483 h 868002"/>
                      <a:gd name="connsiteX26" fmla="*/ 135830 w 665374"/>
                      <a:gd name="connsiteY26" fmla="*/ 391295 h 868002"/>
                      <a:gd name="connsiteX27" fmla="*/ 135830 w 665374"/>
                      <a:gd name="connsiteY27" fmla="*/ 433067 h 868002"/>
                      <a:gd name="connsiteX28" fmla="*/ 177685 w 665374"/>
                      <a:gd name="connsiteY28" fmla="*/ 433067 h 868002"/>
                      <a:gd name="connsiteX29" fmla="*/ 177685 w 665374"/>
                      <a:gd name="connsiteY29" fmla="*/ 391295 h 868002"/>
                      <a:gd name="connsiteX30" fmla="*/ 110351 w 665374"/>
                      <a:gd name="connsiteY30" fmla="*/ 365865 h 868002"/>
                      <a:gd name="connsiteX31" fmla="*/ 203165 w 665374"/>
                      <a:gd name="connsiteY31" fmla="*/ 365865 h 868002"/>
                      <a:gd name="connsiteX32" fmla="*/ 203165 w 665374"/>
                      <a:gd name="connsiteY32" fmla="*/ 458497 h 868002"/>
                      <a:gd name="connsiteX33" fmla="*/ 110351 w 665374"/>
                      <a:gd name="connsiteY33" fmla="*/ 458497 h 868002"/>
                      <a:gd name="connsiteX34" fmla="*/ 507819 w 665374"/>
                      <a:gd name="connsiteY34" fmla="*/ 362705 h 868002"/>
                      <a:gd name="connsiteX35" fmla="*/ 434366 w 665374"/>
                      <a:gd name="connsiteY35" fmla="*/ 439379 h 868002"/>
                      <a:gd name="connsiteX36" fmla="*/ 401674 w 665374"/>
                      <a:gd name="connsiteY36" fmla="*/ 398917 h 868002"/>
                      <a:gd name="connsiteX37" fmla="*/ 388389 w 665374"/>
                      <a:gd name="connsiteY37" fmla="*/ 409611 h 868002"/>
                      <a:gd name="connsiteX38" fmla="*/ 433277 w 665374"/>
                      <a:gd name="connsiteY38" fmla="*/ 465160 h 868002"/>
                      <a:gd name="connsiteX39" fmla="*/ 520154 w 665374"/>
                      <a:gd name="connsiteY39" fmla="*/ 374480 h 868002"/>
                      <a:gd name="connsiteX40" fmla="*/ 507009 w 665374"/>
                      <a:gd name="connsiteY40" fmla="*/ 326752 h 868002"/>
                      <a:gd name="connsiteX41" fmla="*/ 556177 w 665374"/>
                      <a:gd name="connsiteY41" fmla="*/ 373672 h 868002"/>
                      <a:gd name="connsiteX42" fmla="*/ 431652 w 665374"/>
                      <a:gd name="connsiteY42" fmla="*/ 503655 h 868002"/>
                      <a:gd name="connsiteX43" fmla="*/ 352560 w 665374"/>
                      <a:gd name="connsiteY43" fmla="*/ 405783 h 868002"/>
                      <a:gd name="connsiteX44" fmla="*/ 405510 w 665374"/>
                      <a:gd name="connsiteY44" fmla="*/ 363162 h 868002"/>
                      <a:gd name="connsiteX45" fmla="*/ 435992 w 665374"/>
                      <a:gd name="connsiteY45" fmla="*/ 400883 h 868002"/>
                      <a:gd name="connsiteX46" fmla="*/ 454318 w 665374"/>
                      <a:gd name="connsiteY46" fmla="*/ 285661 h 868002"/>
                      <a:gd name="connsiteX47" fmla="*/ 325162 w 665374"/>
                      <a:gd name="connsiteY47" fmla="*/ 414571 h 868002"/>
                      <a:gd name="connsiteX48" fmla="*/ 454318 w 665374"/>
                      <a:gd name="connsiteY48" fmla="*/ 543474 h 868002"/>
                      <a:gd name="connsiteX49" fmla="*/ 583481 w 665374"/>
                      <a:gd name="connsiteY49" fmla="*/ 414571 h 868002"/>
                      <a:gd name="connsiteX50" fmla="*/ 454318 w 665374"/>
                      <a:gd name="connsiteY50" fmla="*/ 285661 h 868002"/>
                      <a:gd name="connsiteX51" fmla="*/ 135830 w 665374"/>
                      <a:gd name="connsiteY51" fmla="*/ 270105 h 868002"/>
                      <a:gd name="connsiteX52" fmla="*/ 135830 w 665374"/>
                      <a:gd name="connsiteY52" fmla="*/ 311886 h 868002"/>
                      <a:gd name="connsiteX53" fmla="*/ 177685 w 665374"/>
                      <a:gd name="connsiteY53" fmla="*/ 311886 h 868002"/>
                      <a:gd name="connsiteX54" fmla="*/ 177685 w 665374"/>
                      <a:gd name="connsiteY54" fmla="*/ 270105 h 868002"/>
                      <a:gd name="connsiteX55" fmla="*/ 454318 w 665374"/>
                      <a:gd name="connsiteY55" fmla="*/ 260231 h 868002"/>
                      <a:gd name="connsiteX56" fmla="*/ 608960 w 665374"/>
                      <a:gd name="connsiteY56" fmla="*/ 414571 h 868002"/>
                      <a:gd name="connsiteX57" fmla="*/ 454318 w 665374"/>
                      <a:gd name="connsiteY57" fmla="*/ 568904 h 868002"/>
                      <a:gd name="connsiteX58" fmla="*/ 299683 w 665374"/>
                      <a:gd name="connsiteY58" fmla="*/ 414571 h 868002"/>
                      <a:gd name="connsiteX59" fmla="*/ 454318 w 665374"/>
                      <a:gd name="connsiteY59" fmla="*/ 260231 h 868002"/>
                      <a:gd name="connsiteX60" fmla="*/ 110351 w 665374"/>
                      <a:gd name="connsiteY60" fmla="*/ 244675 h 868002"/>
                      <a:gd name="connsiteX61" fmla="*/ 203165 w 665374"/>
                      <a:gd name="connsiteY61" fmla="*/ 244675 h 868002"/>
                      <a:gd name="connsiteX62" fmla="*/ 203165 w 665374"/>
                      <a:gd name="connsiteY62" fmla="*/ 337316 h 868002"/>
                      <a:gd name="connsiteX63" fmla="*/ 110351 w 665374"/>
                      <a:gd name="connsiteY63" fmla="*/ 337316 h 868002"/>
                      <a:gd name="connsiteX64" fmla="*/ 454318 w 665374"/>
                      <a:gd name="connsiteY64" fmla="*/ 229365 h 868002"/>
                      <a:gd name="connsiteX65" fmla="*/ 268749 w 665374"/>
                      <a:gd name="connsiteY65" fmla="*/ 414571 h 868002"/>
                      <a:gd name="connsiteX66" fmla="*/ 454318 w 665374"/>
                      <a:gd name="connsiteY66" fmla="*/ 599778 h 868002"/>
                      <a:gd name="connsiteX67" fmla="*/ 639888 w 665374"/>
                      <a:gd name="connsiteY67" fmla="*/ 414571 h 868002"/>
                      <a:gd name="connsiteX68" fmla="*/ 454318 w 665374"/>
                      <a:gd name="connsiteY68" fmla="*/ 229365 h 868002"/>
                      <a:gd name="connsiteX69" fmla="*/ 454318 w 665374"/>
                      <a:gd name="connsiteY69" fmla="*/ 203928 h 868002"/>
                      <a:gd name="connsiteX70" fmla="*/ 665374 w 665374"/>
                      <a:gd name="connsiteY70" fmla="*/ 414564 h 868002"/>
                      <a:gd name="connsiteX71" fmla="*/ 454318 w 665374"/>
                      <a:gd name="connsiteY71" fmla="*/ 625207 h 868002"/>
                      <a:gd name="connsiteX72" fmla="*/ 340311 w 665374"/>
                      <a:gd name="connsiteY72" fmla="*/ 591759 h 868002"/>
                      <a:gd name="connsiteX73" fmla="*/ 309357 w 665374"/>
                      <a:gd name="connsiteY73" fmla="*/ 622644 h 868002"/>
                      <a:gd name="connsiteX74" fmla="*/ 321227 w 665374"/>
                      <a:gd name="connsiteY74" fmla="*/ 634493 h 868002"/>
                      <a:gd name="connsiteX75" fmla="*/ 87261 w 665374"/>
                      <a:gd name="connsiteY75" fmla="*/ 868002 h 868002"/>
                      <a:gd name="connsiteX76" fmla="*/ 38385 w 665374"/>
                      <a:gd name="connsiteY76" fmla="*/ 868002 h 868002"/>
                      <a:gd name="connsiteX77" fmla="*/ 0 w 665374"/>
                      <a:gd name="connsiteY77" fmla="*/ 829691 h 868002"/>
                      <a:gd name="connsiteX78" fmla="*/ 0 w 665374"/>
                      <a:gd name="connsiteY78" fmla="*/ 780912 h 868002"/>
                      <a:gd name="connsiteX79" fmla="*/ 201619 w 665374"/>
                      <a:gd name="connsiteY79" fmla="*/ 579686 h 868002"/>
                      <a:gd name="connsiteX80" fmla="*/ 110358 w 665374"/>
                      <a:gd name="connsiteY80" fmla="*/ 579686 h 868002"/>
                      <a:gd name="connsiteX81" fmla="*/ 110358 w 665374"/>
                      <a:gd name="connsiteY81" fmla="*/ 487053 h 868002"/>
                      <a:gd name="connsiteX82" fmla="*/ 203172 w 665374"/>
                      <a:gd name="connsiteY82" fmla="*/ 487053 h 868002"/>
                      <a:gd name="connsiteX83" fmla="*/ 203172 w 665374"/>
                      <a:gd name="connsiteY83" fmla="*/ 578137 h 868002"/>
                      <a:gd name="connsiteX84" fmla="*/ 233966 w 665374"/>
                      <a:gd name="connsiteY84" fmla="*/ 547403 h 868002"/>
                      <a:gd name="connsiteX85" fmla="*/ 245838 w 665374"/>
                      <a:gd name="connsiteY85" fmla="*/ 559249 h 868002"/>
                      <a:gd name="connsiteX86" fmla="*/ 276791 w 665374"/>
                      <a:gd name="connsiteY86" fmla="*/ 528363 h 868002"/>
                      <a:gd name="connsiteX87" fmla="*/ 267496 w 665374"/>
                      <a:gd name="connsiteY87" fmla="*/ 512483 h 868002"/>
                      <a:gd name="connsiteX88" fmla="*/ 230882 w 665374"/>
                      <a:gd name="connsiteY88" fmla="*/ 512483 h 868002"/>
                      <a:gd name="connsiteX89" fmla="*/ 230882 w 665374"/>
                      <a:gd name="connsiteY89" fmla="*/ 487053 h 868002"/>
                      <a:gd name="connsiteX90" fmla="*/ 256149 w 665374"/>
                      <a:gd name="connsiteY90" fmla="*/ 487053 h 868002"/>
                      <a:gd name="connsiteX91" fmla="*/ 244690 w 665374"/>
                      <a:gd name="connsiteY91" fmla="*/ 439060 h 868002"/>
                      <a:gd name="connsiteX92" fmla="*/ 230875 w 665374"/>
                      <a:gd name="connsiteY92" fmla="*/ 439060 h 868002"/>
                      <a:gd name="connsiteX93" fmla="*/ 230875 w 665374"/>
                      <a:gd name="connsiteY93" fmla="*/ 413630 h 868002"/>
                      <a:gd name="connsiteX94" fmla="*/ 243277 w 665374"/>
                      <a:gd name="connsiteY94" fmla="*/ 413630 h 868002"/>
                      <a:gd name="connsiteX95" fmla="*/ 244551 w 665374"/>
                      <a:gd name="connsiteY95" fmla="*/ 391294 h 868002"/>
                      <a:gd name="connsiteX96" fmla="*/ 230875 w 665374"/>
                      <a:gd name="connsiteY96" fmla="*/ 391294 h 868002"/>
                      <a:gd name="connsiteX97" fmla="*/ 230875 w 665374"/>
                      <a:gd name="connsiteY97" fmla="*/ 365865 h 868002"/>
                      <a:gd name="connsiteX98" fmla="*/ 248962 w 665374"/>
                      <a:gd name="connsiteY98" fmla="*/ 365865 h 868002"/>
                      <a:gd name="connsiteX99" fmla="*/ 266852 w 665374"/>
                      <a:gd name="connsiteY99" fmla="*/ 317872 h 868002"/>
                      <a:gd name="connsiteX100" fmla="*/ 230882 w 665374"/>
                      <a:gd name="connsiteY100" fmla="*/ 317872 h 868002"/>
                      <a:gd name="connsiteX101" fmla="*/ 230882 w 665374"/>
                      <a:gd name="connsiteY101" fmla="*/ 292442 h 868002"/>
                      <a:gd name="connsiteX102" fmla="*/ 282457 w 665374"/>
                      <a:gd name="connsiteY102" fmla="*/ 292442 h 868002"/>
                      <a:gd name="connsiteX103" fmla="*/ 300864 w 665374"/>
                      <a:gd name="connsiteY103" fmla="*/ 270105 h 868002"/>
                      <a:gd name="connsiteX104" fmla="*/ 230875 w 665374"/>
                      <a:gd name="connsiteY104" fmla="*/ 270105 h 868002"/>
                      <a:gd name="connsiteX105" fmla="*/ 230875 w 665374"/>
                      <a:gd name="connsiteY105" fmla="*/ 244675 h 868002"/>
                      <a:gd name="connsiteX106" fmla="*/ 329688 w 665374"/>
                      <a:gd name="connsiteY106" fmla="*/ 244675 h 868002"/>
                      <a:gd name="connsiteX107" fmla="*/ 454318 w 665374"/>
                      <a:gd name="connsiteY107" fmla="*/ 203928 h 868002"/>
                      <a:gd name="connsiteX108" fmla="*/ 489413 w 665374"/>
                      <a:gd name="connsiteY108" fmla="*/ 134268 h 868002"/>
                      <a:gd name="connsiteX109" fmla="*/ 550909 w 665374"/>
                      <a:gd name="connsiteY109" fmla="*/ 134268 h 868002"/>
                      <a:gd name="connsiteX110" fmla="*/ 550909 w 665374"/>
                      <a:gd name="connsiteY110" fmla="*/ 198366 h 868002"/>
                      <a:gd name="connsiteX111" fmla="*/ 525430 w 665374"/>
                      <a:gd name="connsiteY111" fmla="*/ 198366 h 868002"/>
                      <a:gd name="connsiteX112" fmla="*/ 525430 w 665374"/>
                      <a:gd name="connsiteY112" fmla="*/ 159698 h 868002"/>
                      <a:gd name="connsiteX113" fmla="*/ 489413 w 665374"/>
                      <a:gd name="connsiteY113" fmla="*/ 159698 h 868002"/>
                      <a:gd name="connsiteX114" fmla="*/ 57541 w 665374"/>
                      <a:gd name="connsiteY114" fmla="*/ 134268 h 868002"/>
                      <a:gd name="connsiteX115" fmla="*/ 119030 w 665374"/>
                      <a:gd name="connsiteY115" fmla="*/ 134268 h 868002"/>
                      <a:gd name="connsiteX116" fmla="*/ 119030 w 665374"/>
                      <a:gd name="connsiteY116" fmla="*/ 159698 h 868002"/>
                      <a:gd name="connsiteX117" fmla="*/ 83020 w 665374"/>
                      <a:gd name="connsiteY117" fmla="*/ 159698 h 868002"/>
                      <a:gd name="connsiteX118" fmla="*/ 83020 w 665374"/>
                      <a:gd name="connsiteY118" fmla="*/ 677888 h 868002"/>
                      <a:gd name="connsiteX119" fmla="*/ 57541 w 665374"/>
                      <a:gd name="connsiteY119" fmla="*/ 677888 h 868002"/>
                      <a:gd name="connsiteX120" fmla="*/ 489413 w 665374"/>
                      <a:gd name="connsiteY120" fmla="*/ 87375 h 868002"/>
                      <a:gd name="connsiteX121" fmla="*/ 608443 w 665374"/>
                      <a:gd name="connsiteY121" fmla="*/ 87375 h 868002"/>
                      <a:gd name="connsiteX122" fmla="*/ 608443 w 665374"/>
                      <a:gd name="connsiteY122" fmla="*/ 230748 h 868002"/>
                      <a:gd name="connsiteX123" fmla="*/ 582964 w 665374"/>
                      <a:gd name="connsiteY123" fmla="*/ 230748 h 868002"/>
                      <a:gd name="connsiteX124" fmla="*/ 582964 w 665374"/>
                      <a:gd name="connsiteY124" fmla="*/ 112805 h 868002"/>
                      <a:gd name="connsiteX125" fmla="*/ 489413 w 665374"/>
                      <a:gd name="connsiteY125" fmla="*/ 112805 h 868002"/>
                      <a:gd name="connsiteX126" fmla="*/ 0 w 665374"/>
                      <a:gd name="connsiteY126" fmla="*/ 87375 h 868002"/>
                      <a:gd name="connsiteX127" fmla="*/ 119030 w 665374"/>
                      <a:gd name="connsiteY127" fmla="*/ 87375 h 868002"/>
                      <a:gd name="connsiteX128" fmla="*/ 119030 w 665374"/>
                      <a:gd name="connsiteY128" fmla="*/ 112805 h 868002"/>
                      <a:gd name="connsiteX129" fmla="*/ 25479 w 665374"/>
                      <a:gd name="connsiteY129" fmla="*/ 112805 h 868002"/>
                      <a:gd name="connsiteX130" fmla="*/ 25479 w 665374"/>
                      <a:gd name="connsiteY130" fmla="*/ 735316 h 868002"/>
                      <a:gd name="connsiteX131" fmla="*/ 0 w 665374"/>
                      <a:gd name="connsiteY131" fmla="*/ 735316 h 868002"/>
                      <a:gd name="connsiteX132" fmla="*/ 165742 w 665374"/>
                      <a:gd name="connsiteY132" fmla="*/ 74720 h 868002"/>
                      <a:gd name="connsiteX133" fmla="*/ 165742 w 665374"/>
                      <a:gd name="connsiteY133" fmla="*/ 154824 h 868002"/>
                      <a:gd name="connsiteX134" fmla="*/ 442699 w 665374"/>
                      <a:gd name="connsiteY134" fmla="*/ 154824 h 868002"/>
                      <a:gd name="connsiteX135" fmla="*/ 442699 w 665374"/>
                      <a:gd name="connsiteY135" fmla="*/ 74720 h 868002"/>
                      <a:gd name="connsiteX136" fmla="*/ 304221 w 665374"/>
                      <a:gd name="connsiteY136" fmla="*/ 25430 h 868002"/>
                      <a:gd name="connsiteX137" fmla="*/ 292270 w 665374"/>
                      <a:gd name="connsiteY137" fmla="*/ 37357 h 868002"/>
                      <a:gd name="connsiteX138" fmla="*/ 292270 w 665374"/>
                      <a:gd name="connsiteY138" fmla="*/ 49290 h 868002"/>
                      <a:gd name="connsiteX139" fmla="*/ 316178 w 665374"/>
                      <a:gd name="connsiteY139" fmla="*/ 49290 h 868002"/>
                      <a:gd name="connsiteX140" fmla="*/ 316178 w 665374"/>
                      <a:gd name="connsiteY140" fmla="*/ 37357 h 868002"/>
                      <a:gd name="connsiteX141" fmla="*/ 304221 w 665374"/>
                      <a:gd name="connsiteY141" fmla="*/ 25430 h 868002"/>
                      <a:gd name="connsiteX142" fmla="*/ 304221 w 665374"/>
                      <a:gd name="connsiteY142" fmla="*/ 0 h 868002"/>
                      <a:gd name="connsiteX143" fmla="*/ 341658 w 665374"/>
                      <a:gd name="connsiteY143" fmla="*/ 37357 h 868002"/>
                      <a:gd name="connsiteX144" fmla="*/ 341658 w 665374"/>
                      <a:gd name="connsiteY144" fmla="*/ 49290 h 868002"/>
                      <a:gd name="connsiteX145" fmla="*/ 468179 w 665374"/>
                      <a:gd name="connsiteY145" fmla="*/ 49290 h 868002"/>
                      <a:gd name="connsiteX146" fmla="*/ 468179 w 665374"/>
                      <a:gd name="connsiteY146" fmla="*/ 180253 h 868002"/>
                      <a:gd name="connsiteX147" fmla="*/ 140263 w 665374"/>
                      <a:gd name="connsiteY147" fmla="*/ 180253 h 868002"/>
                      <a:gd name="connsiteX148" fmla="*/ 140263 w 665374"/>
                      <a:gd name="connsiteY148" fmla="*/ 49290 h 868002"/>
                      <a:gd name="connsiteX149" fmla="*/ 266790 w 665374"/>
                      <a:gd name="connsiteY149" fmla="*/ 49290 h 868002"/>
                      <a:gd name="connsiteX150" fmla="*/ 266790 w 665374"/>
                      <a:gd name="connsiteY150" fmla="*/ 37357 h 868002"/>
                      <a:gd name="connsiteX151" fmla="*/ 304221 w 665374"/>
                      <a:gd name="connsiteY151" fmla="*/ 0 h 86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665374" h="868002">
                        <a:moveTo>
                          <a:pt x="525429" y="630776"/>
                        </a:moveTo>
                        <a:lnTo>
                          <a:pt x="550908" y="630776"/>
                        </a:lnTo>
                        <a:lnTo>
                          <a:pt x="550908" y="773912"/>
                        </a:lnTo>
                        <a:lnTo>
                          <a:pt x="227220" y="773912"/>
                        </a:lnTo>
                        <a:lnTo>
                          <a:pt x="227220" y="748482"/>
                        </a:lnTo>
                        <a:lnTo>
                          <a:pt x="525429" y="748482"/>
                        </a:lnTo>
                        <a:close/>
                        <a:moveTo>
                          <a:pt x="582964" y="598394"/>
                        </a:moveTo>
                        <a:lnTo>
                          <a:pt x="608443" y="598394"/>
                        </a:lnTo>
                        <a:lnTo>
                          <a:pt x="608443" y="868002"/>
                        </a:lnTo>
                        <a:lnTo>
                          <a:pt x="132945" y="868002"/>
                        </a:lnTo>
                        <a:lnTo>
                          <a:pt x="132945" y="842572"/>
                        </a:lnTo>
                        <a:lnTo>
                          <a:pt x="582964" y="842572"/>
                        </a:lnTo>
                        <a:close/>
                        <a:moveTo>
                          <a:pt x="233960" y="583362"/>
                        </a:moveTo>
                        <a:lnTo>
                          <a:pt x="25479" y="791442"/>
                        </a:lnTo>
                        <a:lnTo>
                          <a:pt x="25479" y="819157"/>
                        </a:lnTo>
                        <a:lnTo>
                          <a:pt x="48942" y="842573"/>
                        </a:lnTo>
                        <a:lnTo>
                          <a:pt x="76711" y="842573"/>
                        </a:lnTo>
                        <a:lnTo>
                          <a:pt x="285192" y="634493"/>
                        </a:lnTo>
                        <a:close/>
                        <a:moveTo>
                          <a:pt x="291343" y="549793"/>
                        </a:moveTo>
                        <a:lnTo>
                          <a:pt x="263852" y="577228"/>
                        </a:lnTo>
                        <a:lnTo>
                          <a:pt x="291343" y="604665"/>
                        </a:lnTo>
                        <a:lnTo>
                          <a:pt x="318832" y="577228"/>
                        </a:lnTo>
                        <a:close/>
                        <a:moveTo>
                          <a:pt x="135831" y="512483"/>
                        </a:moveTo>
                        <a:lnTo>
                          <a:pt x="135831" y="554257"/>
                        </a:lnTo>
                        <a:lnTo>
                          <a:pt x="177685" y="554257"/>
                        </a:lnTo>
                        <a:lnTo>
                          <a:pt x="177685" y="512483"/>
                        </a:lnTo>
                        <a:close/>
                        <a:moveTo>
                          <a:pt x="135830" y="391295"/>
                        </a:moveTo>
                        <a:lnTo>
                          <a:pt x="135830" y="433067"/>
                        </a:lnTo>
                        <a:lnTo>
                          <a:pt x="177685" y="433067"/>
                        </a:lnTo>
                        <a:lnTo>
                          <a:pt x="177685" y="391295"/>
                        </a:lnTo>
                        <a:close/>
                        <a:moveTo>
                          <a:pt x="110351" y="365865"/>
                        </a:moveTo>
                        <a:lnTo>
                          <a:pt x="203165" y="365865"/>
                        </a:lnTo>
                        <a:lnTo>
                          <a:pt x="203165" y="458497"/>
                        </a:lnTo>
                        <a:lnTo>
                          <a:pt x="110351" y="458497"/>
                        </a:lnTo>
                        <a:close/>
                        <a:moveTo>
                          <a:pt x="507819" y="362705"/>
                        </a:moveTo>
                        <a:lnTo>
                          <a:pt x="434366" y="439379"/>
                        </a:lnTo>
                        <a:lnTo>
                          <a:pt x="401674" y="398917"/>
                        </a:lnTo>
                        <a:lnTo>
                          <a:pt x="388389" y="409611"/>
                        </a:lnTo>
                        <a:lnTo>
                          <a:pt x="433277" y="465160"/>
                        </a:lnTo>
                        <a:lnTo>
                          <a:pt x="520154" y="374480"/>
                        </a:lnTo>
                        <a:close/>
                        <a:moveTo>
                          <a:pt x="507009" y="326752"/>
                        </a:moveTo>
                        <a:lnTo>
                          <a:pt x="556177" y="373672"/>
                        </a:lnTo>
                        <a:lnTo>
                          <a:pt x="431652" y="503655"/>
                        </a:lnTo>
                        <a:lnTo>
                          <a:pt x="352560" y="405783"/>
                        </a:lnTo>
                        <a:lnTo>
                          <a:pt x="405510" y="363162"/>
                        </a:lnTo>
                        <a:lnTo>
                          <a:pt x="435992" y="400883"/>
                        </a:lnTo>
                        <a:close/>
                        <a:moveTo>
                          <a:pt x="454318" y="285661"/>
                        </a:moveTo>
                        <a:cubicBezTo>
                          <a:pt x="383101" y="285661"/>
                          <a:pt x="325162" y="343486"/>
                          <a:pt x="325162" y="414571"/>
                        </a:cubicBezTo>
                        <a:cubicBezTo>
                          <a:pt x="325162" y="485649"/>
                          <a:pt x="383101" y="543474"/>
                          <a:pt x="454318" y="543474"/>
                        </a:cubicBezTo>
                        <a:cubicBezTo>
                          <a:pt x="525542" y="543474"/>
                          <a:pt x="583481" y="485649"/>
                          <a:pt x="583481" y="414571"/>
                        </a:cubicBezTo>
                        <a:cubicBezTo>
                          <a:pt x="583481" y="343486"/>
                          <a:pt x="525542" y="285661"/>
                          <a:pt x="454318" y="285661"/>
                        </a:cubicBezTo>
                        <a:close/>
                        <a:moveTo>
                          <a:pt x="135830" y="270105"/>
                        </a:moveTo>
                        <a:lnTo>
                          <a:pt x="135830" y="311886"/>
                        </a:lnTo>
                        <a:lnTo>
                          <a:pt x="177685" y="311886"/>
                        </a:lnTo>
                        <a:lnTo>
                          <a:pt x="177685" y="270105"/>
                        </a:lnTo>
                        <a:close/>
                        <a:moveTo>
                          <a:pt x="454318" y="260231"/>
                        </a:moveTo>
                        <a:cubicBezTo>
                          <a:pt x="539588" y="260231"/>
                          <a:pt x="608960" y="329468"/>
                          <a:pt x="608960" y="414571"/>
                        </a:cubicBezTo>
                        <a:cubicBezTo>
                          <a:pt x="608960" y="499674"/>
                          <a:pt x="539588" y="568904"/>
                          <a:pt x="454318" y="568904"/>
                        </a:cubicBezTo>
                        <a:cubicBezTo>
                          <a:pt x="369055" y="568904"/>
                          <a:pt x="299683" y="499667"/>
                          <a:pt x="299683" y="414571"/>
                        </a:cubicBezTo>
                        <a:cubicBezTo>
                          <a:pt x="299683" y="329468"/>
                          <a:pt x="369048" y="260231"/>
                          <a:pt x="454318" y="260231"/>
                        </a:cubicBezTo>
                        <a:close/>
                        <a:moveTo>
                          <a:pt x="110351" y="244675"/>
                        </a:moveTo>
                        <a:lnTo>
                          <a:pt x="203165" y="244675"/>
                        </a:lnTo>
                        <a:lnTo>
                          <a:pt x="203165" y="337316"/>
                        </a:lnTo>
                        <a:lnTo>
                          <a:pt x="110351" y="337316"/>
                        </a:lnTo>
                        <a:close/>
                        <a:moveTo>
                          <a:pt x="454318" y="229365"/>
                        </a:moveTo>
                        <a:cubicBezTo>
                          <a:pt x="351996" y="229365"/>
                          <a:pt x="268749" y="312449"/>
                          <a:pt x="268749" y="414571"/>
                        </a:cubicBezTo>
                        <a:cubicBezTo>
                          <a:pt x="268749" y="516694"/>
                          <a:pt x="351996" y="599778"/>
                          <a:pt x="454318" y="599778"/>
                        </a:cubicBezTo>
                        <a:cubicBezTo>
                          <a:pt x="556641" y="599778"/>
                          <a:pt x="639888" y="516694"/>
                          <a:pt x="639888" y="414571"/>
                        </a:cubicBezTo>
                        <a:cubicBezTo>
                          <a:pt x="639888" y="312449"/>
                          <a:pt x="556641" y="229365"/>
                          <a:pt x="454318" y="229365"/>
                        </a:cubicBezTo>
                        <a:close/>
                        <a:moveTo>
                          <a:pt x="454318" y="203928"/>
                        </a:moveTo>
                        <a:cubicBezTo>
                          <a:pt x="570696" y="203928"/>
                          <a:pt x="665374" y="298422"/>
                          <a:pt x="665374" y="414564"/>
                        </a:cubicBezTo>
                        <a:cubicBezTo>
                          <a:pt x="665374" y="530714"/>
                          <a:pt x="570696" y="625207"/>
                          <a:pt x="454318" y="625207"/>
                        </a:cubicBezTo>
                        <a:cubicBezTo>
                          <a:pt x="412357" y="625207"/>
                          <a:pt x="373209" y="612916"/>
                          <a:pt x="340311" y="591759"/>
                        </a:cubicBezTo>
                        <a:lnTo>
                          <a:pt x="309357" y="622644"/>
                        </a:lnTo>
                        <a:lnTo>
                          <a:pt x="321227" y="634493"/>
                        </a:lnTo>
                        <a:lnTo>
                          <a:pt x="87261" y="868002"/>
                        </a:lnTo>
                        <a:lnTo>
                          <a:pt x="38385" y="868002"/>
                        </a:lnTo>
                        <a:lnTo>
                          <a:pt x="0" y="829691"/>
                        </a:lnTo>
                        <a:lnTo>
                          <a:pt x="0" y="780912"/>
                        </a:lnTo>
                        <a:lnTo>
                          <a:pt x="201619" y="579686"/>
                        </a:lnTo>
                        <a:lnTo>
                          <a:pt x="110358" y="579686"/>
                        </a:lnTo>
                        <a:lnTo>
                          <a:pt x="110358" y="487053"/>
                        </a:lnTo>
                        <a:lnTo>
                          <a:pt x="203172" y="487053"/>
                        </a:lnTo>
                        <a:lnTo>
                          <a:pt x="203172" y="578137"/>
                        </a:lnTo>
                        <a:lnTo>
                          <a:pt x="233966" y="547403"/>
                        </a:lnTo>
                        <a:lnTo>
                          <a:pt x="245838" y="559249"/>
                        </a:lnTo>
                        <a:lnTo>
                          <a:pt x="276791" y="528363"/>
                        </a:lnTo>
                        <a:cubicBezTo>
                          <a:pt x="273466" y="523217"/>
                          <a:pt x="270361" y="517919"/>
                          <a:pt x="267496" y="512483"/>
                        </a:cubicBezTo>
                        <a:lnTo>
                          <a:pt x="230882" y="512483"/>
                        </a:lnTo>
                        <a:lnTo>
                          <a:pt x="230882" y="487053"/>
                        </a:lnTo>
                        <a:lnTo>
                          <a:pt x="256149" y="487053"/>
                        </a:lnTo>
                        <a:cubicBezTo>
                          <a:pt x="250528" y="471802"/>
                          <a:pt x="246633" y="455722"/>
                          <a:pt x="244690" y="439060"/>
                        </a:cubicBezTo>
                        <a:lnTo>
                          <a:pt x="230875" y="439060"/>
                        </a:lnTo>
                        <a:lnTo>
                          <a:pt x="230875" y="413630"/>
                        </a:lnTo>
                        <a:lnTo>
                          <a:pt x="243277" y="413630"/>
                        </a:lnTo>
                        <a:cubicBezTo>
                          <a:pt x="243302" y="406088"/>
                          <a:pt x="243740" y="398639"/>
                          <a:pt x="244551" y="391294"/>
                        </a:cubicBezTo>
                        <a:lnTo>
                          <a:pt x="230875" y="391294"/>
                        </a:lnTo>
                        <a:lnTo>
                          <a:pt x="230875" y="365865"/>
                        </a:lnTo>
                        <a:lnTo>
                          <a:pt x="248962" y="365865"/>
                        </a:lnTo>
                        <a:cubicBezTo>
                          <a:pt x="252984" y="348996"/>
                          <a:pt x="259035" y="332904"/>
                          <a:pt x="266852" y="317872"/>
                        </a:cubicBezTo>
                        <a:lnTo>
                          <a:pt x="230882" y="317872"/>
                        </a:lnTo>
                        <a:lnTo>
                          <a:pt x="230882" y="292442"/>
                        </a:lnTo>
                        <a:lnTo>
                          <a:pt x="282457" y="292442"/>
                        </a:lnTo>
                        <a:cubicBezTo>
                          <a:pt x="288085" y="284581"/>
                          <a:pt x="294236" y="277118"/>
                          <a:pt x="300864" y="270105"/>
                        </a:cubicBezTo>
                        <a:lnTo>
                          <a:pt x="230875" y="270105"/>
                        </a:lnTo>
                        <a:lnTo>
                          <a:pt x="230875" y="244675"/>
                        </a:lnTo>
                        <a:lnTo>
                          <a:pt x="329688" y="244675"/>
                        </a:lnTo>
                        <a:cubicBezTo>
                          <a:pt x="364636" y="219074"/>
                          <a:pt x="407739" y="203928"/>
                          <a:pt x="454318" y="203928"/>
                        </a:cubicBezTo>
                        <a:close/>
                        <a:moveTo>
                          <a:pt x="489413" y="134268"/>
                        </a:moveTo>
                        <a:lnTo>
                          <a:pt x="550909" y="134268"/>
                        </a:lnTo>
                        <a:lnTo>
                          <a:pt x="550909" y="198366"/>
                        </a:lnTo>
                        <a:lnTo>
                          <a:pt x="525430" y="198366"/>
                        </a:lnTo>
                        <a:lnTo>
                          <a:pt x="525430" y="159698"/>
                        </a:lnTo>
                        <a:lnTo>
                          <a:pt x="489413" y="159698"/>
                        </a:lnTo>
                        <a:close/>
                        <a:moveTo>
                          <a:pt x="57541" y="134268"/>
                        </a:moveTo>
                        <a:lnTo>
                          <a:pt x="119030" y="134268"/>
                        </a:lnTo>
                        <a:lnTo>
                          <a:pt x="119030" y="159698"/>
                        </a:lnTo>
                        <a:lnTo>
                          <a:pt x="83020" y="159698"/>
                        </a:lnTo>
                        <a:lnTo>
                          <a:pt x="83020" y="677888"/>
                        </a:lnTo>
                        <a:lnTo>
                          <a:pt x="57541" y="677888"/>
                        </a:lnTo>
                        <a:close/>
                        <a:moveTo>
                          <a:pt x="489413" y="87375"/>
                        </a:moveTo>
                        <a:lnTo>
                          <a:pt x="608443" y="87375"/>
                        </a:lnTo>
                        <a:lnTo>
                          <a:pt x="608443" y="230748"/>
                        </a:lnTo>
                        <a:lnTo>
                          <a:pt x="582964" y="230748"/>
                        </a:lnTo>
                        <a:lnTo>
                          <a:pt x="582964" y="112805"/>
                        </a:lnTo>
                        <a:lnTo>
                          <a:pt x="489413" y="112805"/>
                        </a:lnTo>
                        <a:close/>
                        <a:moveTo>
                          <a:pt x="0" y="87375"/>
                        </a:moveTo>
                        <a:lnTo>
                          <a:pt x="119030" y="87375"/>
                        </a:lnTo>
                        <a:lnTo>
                          <a:pt x="119030" y="112805"/>
                        </a:lnTo>
                        <a:lnTo>
                          <a:pt x="25479" y="112805"/>
                        </a:lnTo>
                        <a:lnTo>
                          <a:pt x="25479" y="735316"/>
                        </a:lnTo>
                        <a:lnTo>
                          <a:pt x="0" y="735316"/>
                        </a:lnTo>
                        <a:close/>
                        <a:moveTo>
                          <a:pt x="165742" y="74720"/>
                        </a:moveTo>
                        <a:lnTo>
                          <a:pt x="165742" y="154824"/>
                        </a:lnTo>
                        <a:lnTo>
                          <a:pt x="442699" y="154824"/>
                        </a:lnTo>
                        <a:lnTo>
                          <a:pt x="442699" y="74720"/>
                        </a:lnTo>
                        <a:close/>
                        <a:moveTo>
                          <a:pt x="304221" y="25430"/>
                        </a:moveTo>
                        <a:cubicBezTo>
                          <a:pt x="297632" y="25430"/>
                          <a:pt x="292270" y="30780"/>
                          <a:pt x="292270" y="37357"/>
                        </a:cubicBezTo>
                        <a:lnTo>
                          <a:pt x="292270" y="49290"/>
                        </a:lnTo>
                        <a:lnTo>
                          <a:pt x="316178" y="49290"/>
                        </a:lnTo>
                        <a:lnTo>
                          <a:pt x="316178" y="37357"/>
                        </a:lnTo>
                        <a:cubicBezTo>
                          <a:pt x="316178" y="30780"/>
                          <a:pt x="310811" y="25430"/>
                          <a:pt x="304221" y="25430"/>
                        </a:cubicBezTo>
                        <a:close/>
                        <a:moveTo>
                          <a:pt x="304221" y="0"/>
                        </a:moveTo>
                        <a:cubicBezTo>
                          <a:pt x="324863" y="0"/>
                          <a:pt x="341658" y="16761"/>
                          <a:pt x="341658" y="37357"/>
                        </a:cubicBezTo>
                        <a:lnTo>
                          <a:pt x="341658" y="49290"/>
                        </a:lnTo>
                        <a:lnTo>
                          <a:pt x="468179" y="49290"/>
                        </a:lnTo>
                        <a:lnTo>
                          <a:pt x="468179" y="180253"/>
                        </a:lnTo>
                        <a:lnTo>
                          <a:pt x="140263" y="180253"/>
                        </a:lnTo>
                        <a:lnTo>
                          <a:pt x="140263" y="49290"/>
                        </a:lnTo>
                        <a:lnTo>
                          <a:pt x="266790" y="49290"/>
                        </a:lnTo>
                        <a:lnTo>
                          <a:pt x="266790" y="37357"/>
                        </a:lnTo>
                        <a:cubicBezTo>
                          <a:pt x="266790" y="16761"/>
                          <a:pt x="283578" y="0"/>
                          <a:pt x="304221" y="0"/>
                        </a:cubicBezTo>
                        <a:close/>
                      </a:path>
                    </a:pathLst>
                  </a:custGeom>
                  <a:solidFill>
                    <a:sysClr val="window" lastClr="FFFFFF"/>
                  </a:solidFill>
                  <a:ln w="12731" cap="flat">
                    <a:noFill/>
                    <a:prstDash val="solid"/>
                    <a:miter/>
                  </a:ln>
                  <a:effectLst>
                    <a:outerShdw blurRad="63500" sx="102000" sy="102000" algn="ctr" rotWithShape="0">
                      <a:prstClr val="black">
                        <a:alpha val="40000"/>
                      </a:prst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grpSp>
      </p:grpSp>
    </p:spTree>
    <p:extLst>
      <p:ext uri="{BB962C8B-B14F-4D97-AF65-F5344CB8AC3E}">
        <p14:creationId xmlns:p14="http://schemas.microsoft.com/office/powerpoint/2010/main" val="417425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5AE134BD-74C2-46F8-8A70-ECBF586CBC7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5002" b="35002"/>
          <a:stretch/>
        </p:blipFill>
        <p:spPr>
          <a:xfrm>
            <a:off x="0" y="4572001"/>
            <a:ext cx="11664813" cy="2286000"/>
          </a:xfrm>
        </p:spPr>
      </p:pic>
      <p:graphicFrame>
        <p:nvGraphicFramePr>
          <p:cNvPr id="3" name="Table 3">
            <a:extLst>
              <a:ext uri="{FF2B5EF4-FFF2-40B4-BE49-F238E27FC236}">
                <a16:creationId xmlns:a16="http://schemas.microsoft.com/office/drawing/2014/main" id="{8CF242B9-D055-46A7-A60A-AE6AA5C7681C}"/>
              </a:ext>
            </a:extLst>
          </p:cNvPr>
          <p:cNvGraphicFramePr>
            <a:graphicFrameLocks noGrp="1"/>
          </p:cNvGraphicFramePr>
          <p:nvPr>
            <p:extLst>
              <p:ext uri="{D42A27DB-BD31-4B8C-83A1-F6EECF244321}">
                <p14:modId xmlns:p14="http://schemas.microsoft.com/office/powerpoint/2010/main" val="2738707020"/>
              </p:ext>
            </p:extLst>
          </p:nvPr>
        </p:nvGraphicFramePr>
        <p:xfrm>
          <a:off x="793294" y="1206133"/>
          <a:ext cx="10605411" cy="3774300"/>
        </p:xfrm>
        <a:graphic>
          <a:graphicData uri="http://schemas.openxmlformats.org/drawingml/2006/table">
            <a:tbl>
              <a:tblPr firstRow="1" bandRow="1">
                <a:tableStyleId>{7DF18680-E054-41AD-8BC1-D1AEF772440D}</a:tableStyleId>
              </a:tblPr>
              <a:tblGrid>
                <a:gridCol w="1970833">
                  <a:extLst>
                    <a:ext uri="{9D8B030D-6E8A-4147-A177-3AD203B41FA5}">
                      <a16:colId xmlns:a16="http://schemas.microsoft.com/office/drawing/2014/main" val="1499036736"/>
                    </a:ext>
                  </a:extLst>
                </a:gridCol>
                <a:gridCol w="4317289">
                  <a:extLst>
                    <a:ext uri="{9D8B030D-6E8A-4147-A177-3AD203B41FA5}">
                      <a16:colId xmlns:a16="http://schemas.microsoft.com/office/drawing/2014/main" val="1105614555"/>
                    </a:ext>
                  </a:extLst>
                </a:gridCol>
                <a:gridCol w="4317289">
                  <a:extLst>
                    <a:ext uri="{9D8B030D-6E8A-4147-A177-3AD203B41FA5}">
                      <a16:colId xmlns:a16="http://schemas.microsoft.com/office/drawing/2014/main" val="725551665"/>
                    </a:ext>
                  </a:extLst>
                </a:gridCol>
              </a:tblGrid>
              <a:tr h="548640">
                <a:tc>
                  <a:txBody>
                    <a:bodyPr/>
                    <a:lstStyle/>
                    <a:p>
                      <a:pPr algn="ctr"/>
                      <a:endParaRPr lang="en-US" sz="1600" dirty="0">
                        <a:latin typeface="Arial" panose="020B0604020202020204" pitchFamily="34" charset="0"/>
                        <a:cs typeface="Arial" panose="020B0604020202020204" pitchFamily="34" charset="0"/>
                      </a:endParaRPr>
                    </a:p>
                  </a:txBody>
                  <a:tcPr marL="119311" marR="119311" marT="59655" marB="59655" anchor="ctr">
                    <a:noFill/>
                  </a:tcPr>
                </a:tc>
                <a:tc>
                  <a:txBody>
                    <a:bodyPr/>
                    <a:lstStyle/>
                    <a:p>
                      <a:pPr algn="ctr"/>
                      <a:r>
                        <a:rPr lang="en-US" sz="1600" dirty="0">
                          <a:latin typeface="Arial" panose="020B0604020202020204" pitchFamily="34" charset="0"/>
                          <a:cs typeface="Arial" panose="020B0604020202020204" pitchFamily="34" charset="0"/>
                        </a:rPr>
                        <a:t>Random Forest</a:t>
                      </a:r>
                    </a:p>
                  </a:txBody>
                  <a:tcPr marL="119311" marR="119311" marT="59655" marB="59655" anchor="ctr"/>
                </a:tc>
                <a:tc>
                  <a:txBody>
                    <a:bodyPr/>
                    <a:lstStyle/>
                    <a:p>
                      <a:pPr algn="ctr"/>
                      <a:r>
                        <a:rPr lang="en-US" sz="1600" dirty="0">
                          <a:latin typeface="Arial" panose="020B0604020202020204" pitchFamily="34" charset="0"/>
                          <a:cs typeface="Arial" panose="020B0604020202020204" pitchFamily="34" charset="0"/>
                        </a:rPr>
                        <a:t>Naive Bayes</a:t>
                      </a:r>
                    </a:p>
                  </a:txBody>
                  <a:tcPr marL="119311" marR="119311" marT="59655" marB="59655" anchor="ctr"/>
                </a:tc>
                <a:extLst>
                  <a:ext uri="{0D108BD9-81ED-4DB2-BD59-A6C34878D82A}">
                    <a16:rowId xmlns:a16="http://schemas.microsoft.com/office/drawing/2014/main" val="4049402584"/>
                  </a:ext>
                </a:extLst>
              </a:tr>
              <a:tr h="548640">
                <a:tc>
                  <a:txBody>
                    <a:bodyPr/>
                    <a:lstStyle/>
                    <a:p>
                      <a:pPr algn="l"/>
                      <a:r>
                        <a:rPr lang="en-US" sz="1600" dirty="0">
                          <a:latin typeface="Arial" panose="020B0604020202020204" pitchFamily="34" charset="0"/>
                          <a:cs typeface="Arial" panose="020B0604020202020204" pitchFamily="34" charset="0"/>
                        </a:rPr>
                        <a:t>Pipeline</a:t>
                      </a:r>
                    </a:p>
                  </a:txBody>
                  <a:tcPr marL="119311" marR="119311" marT="59655" marB="59655" anchor="ctr"/>
                </a:tc>
                <a:tc>
                  <a:txBody>
                    <a:bodyPr/>
                    <a:lstStyle/>
                    <a:p>
                      <a:pPr algn="l"/>
                      <a:r>
                        <a:rPr lang="en-US" sz="1600" dirty="0" err="1">
                          <a:latin typeface="Arial" panose="020B0604020202020204" pitchFamily="34" charset="0"/>
                          <a:cs typeface="Arial" panose="020B0604020202020204" pitchFamily="34" charset="0"/>
                        </a:rPr>
                        <a:t>CountVectorizer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RandomForestClassifier</a:t>
                      </a:r>
                      <a:endParaRPr lang="en-US" sz="1600" dirty="0">
                        <a:latin typeface="Arial" panose="020B0604020202020204" pitchFamily="34" charset="0"/>
                        <a:cs typeface="Arial" panose="020B0604020202020204" pitchFamily="34" charset="0"/>
                      </a:endParaRPr>
                    </a:p>
                    <a:p>
                      <a:pPr algn="l"/>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random_state</a:t>
                      </a:r>
                      <a:r>
                        <a:rPr lang="en-US" sz="1600" dirty="0">
                          <a:latin typeface="Arial" panose="020B0604020202020204" pitchFamily="34" charset="0"/>
                          <a:cs typeface="Arial" panose="020B0604020202020204" pitchFamily="34" charset="0"/>
                        </a:rPr>
                        <a:t>=42)</a:t>
                      </a:r>
                    </a:p>
                  </a:txBody>
                  <a:tcPr marL="119311" marR="119311" marT="59655" marB="59655" anchor="ctr"/>
                </a:tc>
                <a:tc>
                  <a:txBody>
                    <a:bodyPr/>
                    <a:lstStyle/>
                    <a:p>
                      <a:pPr algn="l"/>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vec</a:t>
                      </a:r>
                      <a:r>
                        <a:rPr lang="en-US" sz="1600" dirty="0">
                          <a:latin typeface="Arial" panose="020B0604020202020204" pitchFamily="34" charset="0"/>
                          <a:cs typeface="Arial" panose="020B0604020202020204" pitchFamily="34" charset="0"/>
                        </a:rPr>
                        <a:t>", None), ("model", </a:t>
                      </a:r>
                      <a:r>
                        <a:rPr lang="en-US" sz="1600" dirty="0" err="1">
                          <a:latin typeface="Arial" panose="020B0604020202020204" pitchFamily="34" charset="0"/>
                          <a:cs typeface="Arial" panose="020B0604020202020204" pitchFamily="34" charset="0"/>
                        </a:rPr>
                        <a:t>MultinomialNB</a:t>
                      </a:r>
                      <a:r>
                        <a:rPr lang="en-US" sz="1600" dirty="0">
                          <a:latin typeface="Arial" panose="020B0604020202020204" pitchFamily="34" charset="0"/>
                          <a:cs typeface="Arial" panose="020B0604020202020204" pitchFamily="34" charset="0"/>
                        </a:rPr>
                        <a:t>())</a:t>
                      </a:r>
                    </a:p>
                  </a:txBody>
                  <a:tcPr marL="119311" marR="119311" marT="59655" marB="59655" anchor="ctr"/>
                </a:tc>
                <a:extLst>
                  <a:ext uri="{0D108BD9-81ED-4DB2-BD59-A6C34878D82A}">
                    <a16:rowId xmlns:a16="http://schemas.microsoft.com/office/drawing/2014/main" val="3310055876"/>
                  </a:ext>
                </a:extLst>
              </a:tr>
              <a:tr h="548640">
                <a:tc>
                  <a:txBody>
                    <a:bodyPr/>
                    <a:lstStyle/>
                    <a:p>
                      <a:pPr algn="l"/>
                      <a:r>
                        <a:rPr lang="en-US" sz="1600" dirty="0">
                          <a:latin typeface="Arial" panose="020B0604020202020204" pitchFamily="34" charset="0"/>
                          <a:cs typeface="Arial" panose="020B0604020202020204" pitchFamily="34" charset="0"/>
                        </a:rPr>
                        <a:t>Pipe Parameters</a:t>
                      </a:r>
                    </a:p>
                  </a:txBody>
                  <a:tcPr marL="119311" marR="119311" marT="59655" marB="59655" anchor="ctr"/>
                </a:tc>
                <a:tc>
                  <a:txBody>
                    <a:bodyPr/>
                    <a:lstStyle/>
                    <a:p>
                      <a:pPr algn="l"/>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cvec</a:t>
                      </a:r>
                      <a:r>
                        <a:rPr lang="en-US" sz="1600" dirty="0">
                          <a:latin typeface="Arial" panose="020B0604020202020204" pitchFamily="34" charset="0"/>
                          <a:cs typeface="Arial" panose="020B0604020202020204" pitchFamily="34" charset="0"/>
                        </a:rPr>
                        <a:t>__</a:t>
                      </a:r>
                      <a:r>
                        <a:rPr lang="en-US" sz="1600" dirty="0" err="1">
                          <a:latin typeface="Arial" panose="020B0604020202020204" pitchFamily="34" charset="0"/>
                          <a:cs typeface="Arial" panose="020B0604020202020204" pitchFamily="34" charset="0"/>
                        </a:rPr>
                        <a:t>max_features</a:t>
                      </a:r>
                      <a:r>
                        <a:rPr lang="en-US" sz="1600" dirty="0">
                          <a:latin typeface="Arial" panose="020B0604020202020204" pitchFamily="34" charset="0"/>
                          <a:cs typeface="Arial" panose="020B0604020202020204" pitchFamily="34" charset="0"/>
                        </a:rPr>
                        <a:t>': [900, 1_000],</a:t>
                      </a:r>
                    </a:p>
                    <a:p>
                      <a:pPr algn="l"/>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cvec</a:t>
                      </a:r>
                      <a:r>
                        <a:rPr lang="en-US" sz="1600" dirty="0">
                          <a:latin typeface="Arial" panose="020B0604020202020204" pitchFamily="34" charset="0"/>
                          <a:cs typeface="Arial" panose="020B0604020202020204" pitchFamily="34" charset="0"/>
                        </a:rPr>
                        <a:t>__</a:t>
                      </a:r>
                      <a:r>
                        <a:rPr lang="en-US" sz="1600" dirty="0" err="1">
                          <a:latin typeface="Arial" panose="020B0604020202020204" pitchFamily="34" charset="0"/>
                          <a:cs typeface="Arial" panose="020B0604020202020204" pitchFamily="34" charset="0"/>
                        </a:rPr>
                        <a:t>stop_words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english</a:t>
                      </a:r>
                      <a:r>
                        <a:rPr lang="en-US" sz="1600" dirty="0">
                          <a:latin typeface="Arial" panose="020B0604020202020204" pitchFamily="34" charset="0"/>
                          <a:cs typeface="Arial" panose="020B0604020202020204" pitchFamily="34" charset="0"/>
                        </a:rPr>
                        <a:t>"],</a:t>
                      </a:r>
                    </a:p>
                    <a:p>
                      <a:pPr algn="l"/>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cvec</a:t>
                      </a:r>
                      <a:r>
                        <a:rPr lang="en-US" sz="1600" dirty="0">
                          <a:latin typeface="Arial" panose="020B0604020202020204" pitchFamily="34" charset="0"/>
                          <a:cs typeface="Arial" panose="020B0604020202020204" pitchFamily="34" charset="0"/>
                        </a:rPr>
                        <a:t>__</a:t>
                      </a:r>
                      <a:r>
                        <a:rPr lang="en-US" sz="1600" dirty="0" err="1">
                          <a:latin typeface="Arial" panose="020B0604020202020204" pitchFamily="34" charset="0"/>
                          <a:cs typeface="Arial" panose="020B0604020202020204" pitchFamily="34" charset="0"/>
                        </a:rPr>
                        <a:t>min_df</a:t>
                      </a:r>
                      <a:r>
                        <a:rPr lang="en-US" sz="1600" dirty="0">
                          <a:latin typeface="Arial" panose="020B0604020202020204" pitchFamily="34" charset="0"/>
                          <a:cs typeface="Arial" panose="020B0604020202020204" pitchFamily="34" charset="0"/>
                        </a:rPr>
                        <a:t>': [2, 3],</a:t>
                      </a:r>
                    </a:p>
                    <a:p>
                      <a:pPr algn="l"/>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cvec</a:t>
                      </a:r>
                      <a:r>
                        <a:rPr lang="en-US" sz="1600" dirty="0">
                          <a:latin typeface="Arial" panose="020B0604020202020204" pitchFamily="34" charset="0"/>
                          <a:cs typeface="Arial" panose="020B0604020202020204" pitchFamily="34" charset="0"/>
                        </a:rPr>
                        <a:t>__</a:t>
                      </a:r>
                      <a:r>
                        <a:rPr lang="en-US" sz="1600" dirty="0" err="1">
                          <a:latin typeface="Arial" panose="020B0604020202020204" pitchFamily="34" charset="0"/>
                          <a:cs typeface="Arial" panose="020B0604020202020204" pitchFamily="34" charset="0"/>
                        </a:rPr>
                        <a:t>max_df</a:t>
                      </a:r>
                      <a:r>
                        <a:rPr lang="en-US" sz="1600" dirty="0">
                          <a:latin typeface="Arial" panose="020B0604020202020204" pitchFamily="34" charset="0"/>
                          <a:cs typeface="Arial" panose="020B0604020202020204" pitchFamily="34" charset="0"/>
                        </a:rPr>
                        <a:t>': [.9],</a:t>
                      </a:r>
                    </a:p>
                    <a:p>
                      <a:pPr algn="l"/>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cvec</a:t>
                      </a:r>
                      <a:r>
                        <a:rPr lang="en-US" sz="1600" dirty="0">
                          <a:latin typeface="Arial" panose="020B0604020202020204" pitchFamily="34" charset="0"/>
                          <a:cs typeface="Arial" panose="020B0604020202020204" pitchFamily="34" charset="0"/>
                        </a:rPr>
                        <a:t>__</a:t>
                      </a:r>
                      <a:r>
                        <a:rPr lang="en-US" sz="1600" dirty="0" err="1">
                          <a:latin typeface="Arial" panose="020B0604020202020204" pitchFamily="34" charset="0"/>
                          <a:cs typeface="Arial" panose="020B0604020202020204" pitchFamily="34" charset="0"/>
                        </a:rPr>
                        <a:t>ngram_range</a:t>
                      </a:r>
                      <a:r>
                        <a:rPr lang="en-US" sz="1600" dirty="0">
                          <a:latin typeface="Arial" panose="020B0604020202020204" pitchFamily="34" charset="0"/>
                          <a:cs typeface="Arial" panose="020B0604020202020204" pitchFamily="34" charset="0"/>
                        </a:rPr>
                        <a:t>': [(1, 1),(1, 2)],</a:t>
                      </a:r>
                    </a:p>
                    <a:p>
                      <a:pPr algn="l"/>
                      <a:r>
                        <a:rPr lang="en-US" sz="1600" dirty="0">
                          <a:latin typeface="Arial" panose="020B0604020202020204" pitchFamily="34" charset="0"/>
                          <a:cs typeface="Arial" panose="020B0604020202020204" pitchFamily="34" charset="0"/>
                        </a:rPr>
                        <a:t>'rf__</a:t>
                      </a:r>
                      <a:r>
                        <a:rPr lang="en-US" sz="1600" dirty="0" err="1">
                          <a:latin typeface="Arial" panose="020B0604020202020204" pitchFamily="34" charset="0"/>
                          <a:cs typeface="Arial" panose="020B0604020202020204" pitchFamily="34" charset="0"/>
                        </a:rPr>
                        <a:t>n_jobs</a:t>
                      </a:r>
                      <a:r>
                        <a:rPr lang="en-US" sz="1600" dirty="0">
                          <a:latin typeface="Arial" panose="020B0604020202020204" pitchFamily="34" charset="0"/>
                          <a:cs typeface="Arial" panose="020B0604020202020204" pitchFamily="34" charset="0"/>
                        </a:rPr>
                        <a:t>': [-1],</a:t>
                      </a:r>
                    </a:p>
                    <a:p>
                      <a:pPr algn="l"/>
                      <a:r>
                        <a:rPr lang="en-US" sz="1600" dirty="0">
                          <a:latin typeface="Arial" panose="020B0604020202020204" pitchFamily="34" charset="0"/>
                          <a:cs typeface="Arial" panose="020B0604020202020204" pitchFamily="34" charset="0"/>
                        </a:rPr>
                        <a:t>'rf__</a:t>
                      </a:r>
                      <a:r>
                        <a:rPr lang="en-US" sz="1600" dirty="0" err="1">
                          <a:latin typeface="Arial" panose="020B0604020202020204" pitchFamily="34" charset="0"/>
                          <a:cs typeface="Arial" panose="020B0604020202020204" pitchFamily="34" charset="0"/>
                        </a:rPr>
                        <a:t>n_estimators</a:t>
                      </a:r>
                      <a:r>
                        <a:rPr lang="en-US" sz="1600" dirty="0">
                          <a:latin typeface="Arial" panose="020B0604020202020204" pitchFamily="34" charset="0"/>
                          <a:cs typeface="Arial" panose="020B0604020202020204" pitchFamily="34" charset="0"/>
                        </a:rPr>
                        <a:t>': [100,150,200],</a:t>
                      </a:r>
                    </a:p>
                    <a:p>
                      <a:pPr algn="l"/>
                      <a:r>
                        <a:rPr lang="en-US" sz="1600" dirty="0">
                          <a:latin typeface="Arial" panose="020B0604020202020204" pitchFamily="34" charset="0"/>
                          <a:cs typeface="Arial" panose="020B0604020202020204" pitchFamily="34" charset="0"/>
                        </a:rPr>
                        <a:t>'rf__</a:t>
                      </a:r>
                      <a:r>
                        <a:rPr lang="en-US" sz="1600" dirty="0" err="1">
                          <a:latin typeface="Arial" panose="020B0604020202020204" pitchFamily="34" charset="0"/>
                          <a:cs typeface="Arial" panose="020B0604020202020204" pitchFamily="34" charset="0"/>
                        </a:rPr>
                        <a:t>max_depth</a:t>
                      </a:r>
                      <a:r>
                        <a:rPr lang="en-US" sz="1600" dirty="0">
                          <a:latin typeface="Arial" panose="020B0604020202020204" pitchFamily="34" charset="0"/>
                          <a:cs typeface="Arial" panose="020B0604020202020204" pitchFamily="34" charset="0"/>
                        </a:rPr>
                        <a:t>': [4, 5, 6]</a:t>
                      </a:r>
                    </a:p>
                  </a:txBody>
                  <a:tcPr marL="119311" marR="119311" marT="59655" marB="59655" anchor="ctr"/>
                </a:tc>
                <a:tc>
                  <a:txBody>
                    <a:bodyPr/>
                    <a:lstStyle/>
                    <a:p>
                      <a:pPr algn="l"/>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vec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CountVectorizer</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TfidfVectorizer</a:t>
                      </a:r>
                      <a:r>
                        <a:rPr lang="en-US" sz="1600" dirty="0">
                          <a:latin typeface="Arial" panose="020B0604020202020204" pitchFamily="34" charset="0"/>
                          <a:cs typeface="Arial" panose="020B0604020202020204" pitchFamily="34" charset="0"/>
                        </a:rPr>
                        <a:t>()],</a:t>
                      </a:r>
                    </a:p>
                    <a:p>
                      <a:pPr algn="l"/>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vec</a:t>
                      </a:r>
                      <a:r>
                        <a:rPr lang="en-US" sz="1600" dirty="0">
                          <a:latin typeface="Arial" panose="020B0604020202020204" pitchFamily="34" charset="0"/>
                          <a:cs typeface="Arial" panose="020B0604020202020204" pitchFamily="34" charset="0"/>
                        </a:rPr>
                        <a:t>__</a:t>
                      </a:r>
                      <a:r>
                        <a:rPr lang="en-US" sz="1600" dirty="0" err="1">
                          <a:latin typeface="Arial" panose="020B0604020202020204" pitchFamily="34" charset="0"/>
                          <a:cs typeface="Arial" panose="020B0604020202020204" pitchFamily="34" charset="0"/>
                        </a:rPr>
                        <a:t>max_features</a:t>
                      </a:r>
                      <a:r>
                        <a:rPr lang="en-US" sz="1600" dirty="0">
                          <a:latin typeface="Arial" panose="020B0604020202020204" pitchFamily="34" charset="0"/>
                          <a:cs typeface="Arial" panose="020B0604020202020204" pitchFamily="34" charset="0"/>
                        </a:rPr>
                        <a:t>': [800, 900,1_000],</a:t>
                      </a:r>
                    </a:p>
                    <a:p>
                      <a:pPr algn="l"/>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vec</a:t>
                      </a:r>
                      <a:r>
                        <a:rPr lang="en-US" sz="1600" dirty="0">
                          <a:latin typeface="Arial" panose="020B0604020202020204" pitchFamily="34" charset="0"/>
                          <a:cs typeface="Arial" panose="020B0604020202020204" pitchFamily="34" charset="0"/>
                        </a:rPr>
                        <a:t>__</a:t>
                      </a:r>
                      <a:r>
                        <a:rPr lang="en-US" sz="1600" dirty="0" err="1">
                          <a:latin typeface="Arial" panose="020B0604020202020204" pitchFamily="34" charset="0"/>
                          <a:cs typeface="Arial" panose="020B0604020202020204" pitchFamily="34" charset="0"/>
                        </a:rPr>
                        <a:t>stop_words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english</a:t>
                      </a:r>
                      <a:r>
                        <a:rPr lang="en-US" sz="1600" dirty="0">
                          <a:latin typeface="Arial" panose="020B0604020202020204" pitchFamily="34" charset="0"/>
                          <a:cs typeface="Arial" panose="020B0604020202020204" pitchFamily="34" charset="0"/>
                        </a:rPr>
                        <a:t>"],</a:t>
                      </a:r>
                    </a:p>
                    <a:p>
                      <a:pPr algn="l"/>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vec</a:t>
                      </a:r>
                      <a:r>
                        <a:rPr lang="en-US" sz="1600" dirty="0">
                          <a:latin typeface="Arial" panose="020B0604020202020204" pitchFamily="34" charset="0"/>
                          <a:cs typeface="Arial" panose="020B0604020202020204" pitchFamily="34" charset="0"/>
                        </a:rPr>
                        <a:t>__</a:t>
                      </a:r>
                      <a:r>
                        <a:rPr lang="en-US" sz="1600" dirty="0" err="1">
                          <a:latin typeface="Arial" panose="020B0604020202020204" pitchFamily="34" charset="0"/>
                          <a:cs typeface="Arial" panose="020B0604020202020204" pitchFamily="34" charset="0"/>
                        </a:rPr>
                        <a:t>min_df</a:t>
                      </a:r>
                      <a:r>
                        <a:rPr lang="en-US" sz="1600" dirty="0">
                          <a:latin typeface="Arial" panose="020B0604020202020204" pitchFamily="34" charset="0"/>
                          <a:cs typeface="Arial" panose="020B0604020202020204" pitchFamily="34" charset="0"/>
                        </a:rPr>
                        <a:t>': [2, 3],</a:t>
                      </a:r>
                    </a:p>
                    <a:p>
                      <a:pPr algn="l"/>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vec</a:t>
                      </a:r>
                      <a:r>
                        <a:rPr lang="en-US" sz="1600" dirty="0">
                          <a:latin typeface="Arial" panose="020B0604020202020204" pitchFamily="34" charset="0"/>
                          <a:cs typeface="Arial" panose="020B0604020202020204" pitchFamily="34" charset="0"/>
                        </a:rPr>
                        <a:t>__</a:t>
                      </a:r>
                      <a:r>
                        <a:rPr lang="en-US" sz="1600" dirty="0" err="1">
                          <a:latin typeface="Arial" panose="020B0604020202020204" pitchFamily="34" charset="0"/>
                          <a:cs typeface="Arial" panose="020B0604020202020204" pitchFamily="34" charset="0"/>
                        </a:rPr>
                        <a:t>max_df</a:t>
                      </a:r>
                      <a:r>
                        <a:rPr lang="en-US" sz="1600" dirty="0">
                          <a:latin typeface="Arial" panose="020B0604020202020204" pitchFamily="34" charset="0"/>
                          <a:cs typeface="Arial" panose="020B0604020202020204" pitchFamily="34" charset="0"/>
                        </a:rPr>
                        <a:t>': [.9, .95],</a:t>
                      </a:r>
                    </a:p>
                    <a:p>
                      <a:pPr algn="l"/>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vec</a:t>
                      </a:r>
                      <a:r>
                        <a:rPr lang="en-US" sz="1600" dirty="0">
                          <a:latin typeface="Arial" panose="020B0604020202020204" pitchFamily="34" charset="0"/>
                          <a:cs typeface="Arial" panose="020B0604020202020204" pitchFamily="34" charset="0"/>
                        </a:rPr>
                        <a:t>__</a:t>
                      </a:r>
                      <a:r>
                        <a:rPr lang="en-US" sz="1600" dirty="0" err="1">
                          <a:latin typeface="Arial" panose="020B0604020202020204" pitchFamily="34" charset="0"/>
                          <a:cs typeface="Arial" panose="020B0604020202020204" pitchFamily="34" charset="0"/>
                        </a:rPr>
                        <a:t>ngram_range</a:t>
                      </a:r>
                      <a:r>
                        <a:rPr lang="en-US" sz="1600" dirty="0">
                          <a:latin typeface="Arial" panose="020B0604020202020204" pitchFamily="34" charset="0"/>
                          <a:cs typeface="Arial" panose="020B0604020202020204" pitchFamily="34" charset="0"/>
                        </a:rPr>
                        <a:t>': [(1, 1),(1, 2)]</a:t>
                      </a:r>
                    </a:p>
                    <a:p>
                      <a:pPr algn="l"/>
                      <a:endParaRPr lang="en-US" sz="1600" dirty="0">
                        <a:latin typeface="Arial" panose="020B0604020202020204" pitchFamily="34" charset="0"/>
                        <a:cs typeface="Arial" panose="020B0604020202020204" pitchFamily="34" charset="0"/>
                      </a:endParaRPr>
                    </a:p>
                  </a:txBody>
                  <a:tcPr marL="119311" marR="119311" marT="59655" marB="59655" anchor="ctr"/>
                </a:tc>
                <a:extLst>
                  <a:ext uri="{0D108BD9-81ED-4DB2-BD59-A6C34878D82A}">
                    <a16:rowId xmlns:a16="http://schemas.microsoft.com/office/drawing/2014/main" val="2593875303"/>
                  </a:ext>
                </a:extLst>
              </a:tr>
              <a:tr h="548640">
                <a:tc>
                  <a:txBody>
                    <a:bodyPr/>
                    <a:lstStyle/>
                    <a:p>
                      <a:pPr algn="l"/>
                      <a:r>
                        <a:rPr lang="en-US" sz="1600" dirty="0" err="1">
                          <a:latin typeface="Arial" panose="020B0604020202020204" pitchFamily="34" charset="0"/>
                          <a:cs typeface="Arial" panose="020B0604020202020204" pitchFamily="34" charset="0"/>
                        </a:rPr>
                        <a:t>GridSearchCV</a:t>
                      </a:r>
                      <a:endParaRPr lang="en-US" sz="1600" dirty="0">
                        <a:latin typeface="Arial" panose="020B0604020202020204" pitchFamily="34" charset="0"/>
                        <a:cs typeface="Arial" panose="020B0604020202020204" pitchFamily="34" charset="0"/>
                      </a:endParaRPr>
                    </a:p>
                  </a:txBody>
                  <a:tcPr marL="119311" marR="119311" marT="59655" marB="59655" anchor="ctr"/>
                </a:tc>
                <a:tc>
                  <a:txBody>
                    <a:bodyPr/>
                    <a:lstStyle/>
                    <a:p>
                      <a:pPr algn="l"/>
                      <a:r>
                        <a:rPr lang="en-US" sz="1600" dirty="0">
                          <a:latin typeface="Arial" panose="020B0604020202020204" pitchFamily="34" charset="0"/>
                          <a:cs typeface="Arial" panose="020B0604020202020204" pitchFamily="34" charset="0"/>
                        </a:rPr>
                        <a:t>cv =3, scoring = AUC, accuracy</a:t>
                      </a:r>
                    </a:p>
                  </a:txBody>
                  <a:tcPr marL="119311" marR="119311" marT="59655" marB="59655" anchor="ctr"/>
                </a:tc>
                <a:tc>
                  <a:txBody>
                    <a:bodyPr/>
                    <a:lstStyle/>
                    <a:p>
                      <a:pPr algn="l"/>
                      <a:r>
                        <a:rPr lang="en-US" sz="1600" dirty="0">
                          <a:latin typeface="Arial" panose="020B0604020202020204" pitchFamily="34" charset="0"/>
                          <a:cs typeface="Arial" panose="020B0604020202020204" pitchFamily="34" charset="0"/>
                        </a:rPr>
                        <a:t>cv=3, scoring = AUC, accuracy</a:t>
                      </a:r>
                    </a:p>
                  </a:txBody>
                  <a:tcPr marL="119311" marR="119311" marT="59655" marB="59655" anchor="ctr"/>
                </a:tc>
                <a:extLst>
                  <a:ext uri="{0D108BD9-81ED-4DB2-BD59-A6C34878D82A}">
                    <a16:rowId xmlns:a16="http://schemas.microsoft.com/office/drawing/2014/main" val="3338017986"/>
                  </a:ext>
                </a:extLst>
              </a:tr>
            </a:tbl>
          </a:graphicData>
        </a:graphic>
      </p:graphicFrame>
      <p:sp>
        <p:nvSpPr>
          <p:cNvPr id="11" name="Title 1">
            <a:extLst>
              <a:ext uri="{FF2B5EF4-FFF2-40B4-BE49-F238E27FC236}">
                <a16:creationId xmlns:a16="http://schemas.microsoft.com/office/drawing/2014/main" id="{395E0DF3-E81F-4CF3-A741-BAFDE2018E2D}"/>
              </a:ext>
            </a:extLst>
          </p:cNvPr>
          <p:cNvSpPr txBox="1">
            <a:spLocks/>
          </p:cNvSpPr>
          <p:nvPr/>
        </p:nvSpPr>
        <p:spPr>
          <a:xfrm>
            <a:off x="609600" y="274640"/>
            <a:ext cx="10972801" cy="711081"/>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b="1">
                <a:latin typeface="Arial" panose="020B0604020202020204" pitchFamily="34" charset="0"/>
                <a:cs typeface="Arial" panose="020B0604020202020204" pitchFamily="34" charset="0"/>
              </a:rPr>
              <a:t>Types of Models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392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25B1E053-51C9-4F75-B9CC-D205BDA008D4}"/>
              </a:ext>
            </a:extLst>
          </p:cNvPr>
          <p:cNvGraphicFramePr>
            <a:graphicFrameLocks noGrp="1"/>
          </p:cNvGraphicFramePr>
          <p:nvPr>
            <p:extLst>
              <p:ext uri="{D42A27DB-BD31-4B8C-83A1-F6EECF244321}">
                <p14:modId xmlns:p14="http://schemas.microsoft.com/office/powerpoint/2010/main" val="1787671139"/>
              </p:ext>
            </p:extLst>
          </p:nvPr>
        </p:nvGraphicFramePr>
        <p:xfrm>
          <a:off x="793294" y="985721"/>
          <a:ext cx="10605411" cy="5669250"/>
        </p:xfrm>
        <a:graphic>
          <a:graphicData uri="http://schemas.openxmlformats.org/drawingml/2006/table">
            <a:tbl>
              <a:tblPr firstRow="1" bandRow="1">
                <a:tableStyleId>{7DF18680-E054-41AD-8BC1-D1AEF772440D}</a:tableStyleId>
              </a:tblPr>
              <a:tblGrid>
                <a:gridCol w="3535137">
                  <a:extLst>
                    <a:ext uri="{9D8B030D-6E8A-4147-A177-3AD203B41FA5}">
                      <a16:colId xmlns:a16="http://schemas.microsoft.com/office/drawing/2014/main" val="1499036736"/>
                    </a:ext>
                  </a:extLst>
                </a:gridCol>
                <a:gridCol w="3535137">
                  <a:extLst>
                    <a:ext uri="{9D8B030D-6E8A-4147-A177-3AD203B41FA5}">
                      <a16:colId xmlns:a16="http://schemas.microsoft.com/office/drawing/2014/main" val="1105614555"/>
                    </a:ext>
                  </a:extLst>
                </a:gridCol>
                <a:gridCol w="3535137">
                  <a:extLst>
                    <a:ext uri="{9D8B030D-6E8A-4147-A177-3AD203B41FA5}">
                      <a16:colId xmlns:a16="http://schemas.microsoft.com/office/drawing/2014/main" val="725551665"/>
                    </a:ext>
                  </a:extLst>
                </a:gridCol>
              </a:tblGrid>
              <a:tr h="548640">
                <a:tc>
                  <a:txBody>
                    <a:bodyPr/>
                    <a:lstStyle/>
                    <a:p>
                      <a:pPr algn="ctr"/>
                      <a:endParaRPr lang="en-US" sz="2000" dirty="0">
                        <a:latin typeface="Arial" panose="020B0604020202020204" pitchFamily="34" charset="0"/>
                        <a:cs typeface="Arial" panose="020B0604020202020204" pitchFamily="34" charset="0"/>
                      </a:endParaRPr>
                    </a:p>
                  </a:txBody>
                  <a:tcPr marL="119311" marR="119311" marT="59655" marB="59655" anchor="ctr">
                    <a:noFill/>
                  </a:tcPr>
                </a:tc>
                <a:tc>
                  <a:txBody>
                    <a:bodyPr/>
                    <a:lstStyle/>
                    <a:p>
                      <a:pPr algn="ctr"/>
                      <a:r>
                        <a:rPr lang="en-US" sz="2000" dirty="0">
                          <a:latin typeface="Arial" panose="020B0604020202020204" pitchFamily="34" charset="0"/>
                          <a:cs typeface="Arial" panose="020B0604020202020204" pitchFamily="34" charset="0"/>
                        </a:rPr>
                        <a:t>Random Forest</a:t>
                      </a:r>
                    </a:p>
                  </a:txBody>
                  <a:tcPr marL="119311" marR="119311" marT="59655" marB="59655" anchor="ctr"/>
                </a:tc>
                <a:tc>
                  <a:txBody>
                    <a:bodyPr/>
                    <a:lstStyle/>
                    <a:p>
                      <a:pPr algn="ctr"/>
                      <a:r>
                        <a:rPr lang="en-US" sz="2000" dirty="0">
                          <a:latin typeface="Arial" panose="020B0604020202020204" pitchFamily="34" charset="0"/>
                          <a:cs typeface="Arial" panose="020B0604020202020204" pitchFamily="34" charset="0"/>
                        </a:rPr>
                        <a:t>Naive Bayes</a:t>
                      </a:r>
                    </a:p>
                  </a:txBody>
                  <a:tcPr marL="119311" marR="119311" marT="59655" marB="59655" anchor="ctr"/>
                </a:tc>
                <a:extLst>
                  <a:ext uri="{0D108BD9-81ED-4DB2-BD59-A6C34878D82A}">
                    <a16:rowId xmlns:a16="http://schemas.microsoft.com/office/drawing/2014/main" val="4049402584"/>
                  </a:ext>
                </a:extLst>
              </a:tr>
              <a:tr h="548640">
                <a:tc>
                  <a:txBody>
                    <a:bodyPr/>
                    <a:lstStyle/>
                    <a:p>
                      <a:pPr algn="l"/>
                      <a:r>
                        <a:rPr lang="en-US" sz="2000" dirty="0">
                          <a:latin typeface="Arial" panose="020B0604020202020204" pitchFamily="34" charset="0"/>
                          <a:cs typeface="Arial" panose="020B0604020202020204" pitchFamily="34" charset="0"/>
                        </a:rPr>
                        <a:t>AUC Train Score</a:t>
                      </a:r>
                    </a:p>
                  </a:txBody>
                  <a:tcPr marL="119311" marR="119311" marT="59655" marB="59655" anchor="ctr"/>
                </a:tc>
                <a:tc>
                  <a:txBody>
                    <a:bodyPr/>
                    <a:lstStyle/>
                    <a:p>
                      <a:pPr marL="0" lvl="0" indent="0" algn="ctr" rtl="0">
                        <a:spcBef>
                          <a:spcPts val="0"/>
                        </a:spcBef>
                        <a:spcAft>
                          <a:spcPts val="0"/>
                        </a:spcAft>
                        <a:buNone/>
                      </a:pPr>
                      <a:r>
                        <a:rPr lang="en" sz="2000" dirty="0">
                          <a:latin typeface="Arial" panose="020B0604020202020204" pitchFamily="34" charset="0"/>
                          <a:cs typeface="Arial" panose="020B0604020202020204" pitchFamily="34" charset="0"/>
                        </a:rPr>
                        <a:t>0.9822</a:t>
                      </a:r>
                      <a:endParaRPr sz="2000" dirty="0">
                        <a:latin typeface="Arial" panose="020B0604020202020204" pitchFamily="34" charset="0"/>
                        <a:cs typeface="Arial" panose="020B0604020202020204" pitchFamily="34" charset="0"/>
                      </a:endParaRPr>
                    </a:p>
                  </a:txBody>
                  <a:tcPr marL="91425" marR="91425" marT="91425" marB="91425" anchor="ctr"/>
                </a:tc>
                <a:tc>
                  <a:txBody>
                    <a:bodyPr/>
                    <a:lstStyle/>
                    <a:p>
                      <a:pPr marL="0" lvl="0" indent="0" algn="ctr" rtl="0">
                        <a:spcBef>
                          <a:spcPts val="0"/>
                        </a:spcBef>
                        <a:spcAft>
                          <a:spcPts val="0"/>
                        </a:spcAft>
                        <a:buNone/>
                      </a:pPr>
                      <a:r>
                        <a:rPr lang="en" sz="2000" b="1" dirty="0">
                          <a:latin typeface="Arial" panose="020B0604020202020204" pitchFamily="34" charset="0"/>
                          <a:cs typeface="Arial" panose="020B0604020202020204" pitchFamily="34" charset="0"/>
                        </a:rPr>
                        <a:t>0.9956</a:t>
                      </a:r>
                      <a:endParaRPr sz="2000" b="1" dirty="0">
                        <a:latin typeface="Arial" panose="020B0604020202020204" pitchFamily="34" charset="0"/>
                        <a:cs typeface="Arial" panose="020B0604020202020204" pitchFamily="34" charset="0"/>
                      </a:endParaRPr>
                    </a:p>
                  </a:txBody>
                  <a:tcPr marL="91425" marR="91425" marT="91425" marB="91425" anchor="ctr"/>
                </a:tc>
                <a:extLst>
                  <a:ext uri="{0D108BD9-81ED-4DB2-BD59-A6C34878D82A}">
                    <a16:rowId xmlns:a16="http://schemas.microsoft.com/office/drawing/2014/main" val="3310055876"/>
                  </a:ext>
                </a:extLst>
              </a:tr>
              <a:tr h="548640">
                <a:tc>
                  <a:txBody>
                    <a:bodyPr/>
                    <a:lstStyle/>
                    <a:p>
                      <a:pPr algn="l"/>
                      <a:r>
                        <a:rPr lang="en-US" sz="2000" dirty="0">
                          <a:latin typeface="Arial" panose="020B0604020202020204" pitchFamily="34" charset="0"/>
                          <a:cs typeface="Arial" panose="020B0604020202020204" pitchFamily="34" charset="0"/>
                        </a:rPr>
                        <a:t>AUC Test Score</a:t>
                      </a:r>
                    </a:p>
                  </a:txBody>
                  <a:tcPr marL="119311" marR="119311" marT="59655" marB="59655" anchor="ctr"/>
                </a:tc>
                <a:tc>
                  <a:txBody>
                    <a:bodyPr/>
                    <a:lstStyle/>
                    <a:p>
                      <a:pPr marL="0" lvl="0" indent="0" algn="ctr" rtl="0">
                        <a:spcBef>
                          <a:spcPts val="0"/>
                        </a:spcBef>
                        <a:spcAft>
                          <a:spcPts val="0"/>
                        </a:spcAft>
                        <a:buNone/>
                      </a:pPr>
                      <a:r>
                        <a:rPr lang="en" sz="2000" dirty="0">
                          <a:latin typeface="Arial" panose="020B0604020202020204" pitchFamily="34" charset="0"/>
                          <a:cs typeface="Arial" panose="020B0604020202020204" pitchFamily="34" charset="0"/>
                        </a:rPr>
                        <a:t>0.9811</a:t>
                      </a:r>
                      <a:endParaRPr sz="2000" dirty="0">
                        <a:latin typeface="Arial" panose="020B0604020202020204" pitchFamily="34" charset="0"/>
                        <a:cs typeface="Arial" panose="020B0604020202020204" pitchFamily="34" charset="0"/>
                      </a:endParaRPr>
                    </a:p>
                  </a:txBody>
                  <a:tcPr marL="91425" marR="91425" marT="91425" marB="91425" anchor="ctr"/>
                </a:tc>
                <a:tc>
                  <a:txBody>
                    <a:bodyPr/>
                    <a:lstStyle/>
                    <a:p>
                      <a:pPr marL="0" lvl="0" indent="0" algn="ctr" rtl="0">
                        <a:spcBef>
                          <a:spcPts val="0"/>
                        </a:spcBef>
                        <a:spcAft>
                          <a:spcPts val="0"/>
                        </a:spcAft>
                        <a:buNone/>
                      </a:pPr>
                      <a:r>
                        <a:rPr lang="en" sz="2000" b="1" dirty="0">
                          <a:latin typeface="Arial" panose="020B0604020202020204" pitchFamily="34" charset="0"/>
                          <a:cs typeface="Arial" panose="020B0604020202020204" pitchFamily="34" charset="0"/>
                        </a:rPr>
                        <a:t>0.9896</a:t>
                      </a:r>
                      <a:endParaRPr sz="2000" b="1" dirty="0">
                        <a:latin typeface="Arial" panose="020B0604020202020204" pitchFamily="34" charset="0"/>
                        <a:cs typeface="Arial" panose="020B0604020202020204" pitchFamily="34" charset="0"/>
                      </a:endParaRPr>
                    </a:p>
                  </a:txBody>
                  <a:tcPr marL="91425" marR="91425" marT="91425" marB="91425" anchor="ctr"/>
                </a:tc>
                <a:extLst>
                  <a:ext uri="{0D108BD9-81ED-4DB2-BD59-A6C34878D82A}">
                    <a16:rowId xmlns:a16="http://schemas.microsoft.com/office/drawing/2014/main" val="2593875303"/>
                  </a:ext>
                </a:extLst>
              </a:tr>
              <a:tr h="548640">
                <a:tc>
                  <a:txBody>
                    <a:bodyPr/>
                    <a:lstStyle/>
                    <a:p>
                      <a:pPr algn="l"/>
                      <a:r>
                        <a:rPr lang="en-US" sz="2000" dirty="0">
                          <a:latin typeface="Arial" panose="020B0604020202020204" pitchFamily="34" charset="0"/>
                          <a:cs typeface="Arial" panose="020B0604020202020204" pitchFamily="34" charset="0"/>
                        </a:rPr>
                        <a:t>Accuracy Train Score </a:t>
                      </a:r>
                    </a:p>
                  </a:txBody>
                  <a:tcPr marL="119311" marR="119311" marT="59655" marB="59655" anchor="ctr"/>
                </a:tc>
                <a:tc>
                  <a:txBody>
                    <a:bodyPr/>
                    <a:lstStyle/>
                    <a:p>
                      <a:pPr marL="0" lvl="0" indent="0" algn="ctr" rtl="0">
                        <a:spcBef>
                          <a:spcPts val="0"/>
                        </a:spcBef>
                        <a:spcAft>
                          <a:spcPts val="0"/>
                        </a:spcAft>
                        <a:buNone/>
                      </a:pPr>
                      <a:r>
                        <a:rPr lang="en" sz="2000" dirty="0">
                          <a:latin typeface="Arial" panose="020B0604020202020204" pitchFamily="34" charset="0"/>
                          <a:cs typeface="Arial" panose="020B0604020202020204" pitchFamily="34" charset="0"/>
                        </a:rPr>
                        <a:t>0.9123</a:t>
                      </a:r>
                      <a:endParaRPr sz="2000" dirty="0">
                        <a:latin typeface="Arial" panose="020B0604020202020204" pitchFamily="34" charset="0"/>
                        <a:cs typeface="Arial" panose="020B0604020202020204" pitchFamily="34" charset="0"/>
                      </a:endParaRPr>
                    </a:p>
                  </a:txBody>
                  <a:tcPr marL="91425" marR="91425" marT="91425" marB="91425" anchor="ctr"/>
                </a:tc>
                <a:tc>
                  <a:txBody>
                    <a:bodyPr/>
                    <a:lstStyle/>
                    <a:p>
                      <a:pPr marL="0" lvl="0" indent="0" algn="ctr" rtl="0">
                        <a:spcBef>
                          <a:spcPts val="0"/>
                        </a:spcBef>
                        <a:spcAft>
                          <a:spcPts val="0"/>
                        </a:spcAft>
                        <a:buNone/>
                      </a:pPr>
                      <a:r>
                        <a:rPr lang="en" sz="2000" b="1" dirty="0">
                          <a:latin typeface="Arial" panose="020B0604020202020204" pitchFamily="34" charset="0"/>
                          <a:cs typeface="Arial" panose="020B0604020202020204" pitchFamily="34" charset="0"/>
                        </a:rPr>
                        <a:t>0.9539</a:t>
                      </a:r>
                      <a:endParaRPr sz="2000" b="1" dirty="0">
                        <a:latin typeface="Arial" panose="020B0604020202020204" pitchFamily="34" charset="0"/>
                        <a:cs typeface="Arial" panose="020B0604020202020204" pitchFamily="34" charset="0"/>
                      </a:endParaRPr>
                    </a:p>
                  </a:txBody>
                  <a:tcPr marL="91425" marR="91425" marT="91425" marB="91425" anchor="ctr"/>
                </a:tc>
                <a:extLst>
                  <a:ext uri="{0D108BD9-81ED-4DB2-BD59-A6C34878D82A}">
                    <a16:rowId xmlns:a16="http://schemas.microsoft.com/office/drawing/2014/main" val="3338017986"/>
                  </a:ext>
                </a:extLst>
              </a:tr>
              <a:tr h="548640">
                <a:tc>
                  <a:txBody>
                    <a:bodyPr/>
                    <a:lstStyle/>
                    <a:p>
                      <a:pPr algn="l"/>
                      <a:r>
                        <a:rPr lang="en-US" sz="2000" dirty="0">
                          <a:latin typeface="Arial" panose="020B0604020202020204" pitchFamily="34" charset="0"/>
                          <a:cs typeface="Arial" panose="020B0604020202020204" pitchFamily="34" charset="0"/>
                        </a:rPr>
                        <a:t>Accuracy Test Score</a:t>
                      </a:r>
                    </a:p>
                  </a:txBody>
                  <a:tcPr marL="119311" marR="119311" marT="59655" marB="59655" anchor="ctr"/>
                </a:tc>
                <a:tc>
                  <a:txBody>
                    <a:bodyPr/>
                    <a:lstStyle/>
                    <a:p>
                      <a:pPr marL="0" lvl="0" indent="0" algn="ctr" rtl="0">
                        <a:spcBef>
                          <a:spcPts val="0"/>
                        </a:spcBef>
                        <a:spcAft>
                          <a:spcPts val="0"/>
                        </a:spcAft>
                        <a:buNone/>
                      </a:pPr>
                      <a:r>
                        <a:rPr lang="en" sz="2000" dirty="0">
                          <a:latin typeface="Arial" panose="020B0604020202020204" pitchFamily="34" charset="0"/>
                          <a:cs typeface="Arial" panose="020B0604020202020204" pitchFamily="34" charset="0"/>
                        </a:rPr>
                        <a:t>0.9172</a:t>
                      </a:r>
                      <a:endParaRPr sz="2000" dirty="0">
                        <a:latin typeface="Arial" panose="020B0604020202020204" pitchFamily="34" charset="0"/>
                        <a:cs typeface="Arial" panose="020B0604020202020204" pitchFamily="34" charset="0"/>
                      </a:endParaRPr>
                    </a:p>
                  </a:txBody>
                  <a:tcPr marL="91425" marR="91425" marT="91425" marB="91425" anchor="ctr"/>
                </a:tc>
                <a:tc>
                  <a:txBody>
                    <a:bodyPr/>
                    <a:lstStyle/>
                    <a:p>
                      <a:pPr marL="0" lvl="0" indent="0" algn="ctr" rtl="0">
                        <a:spcBef>
                          <a:spcPts val="0"/>
                        </a:spcBef>
                        <a:spcAft>
                          <a:spcPts val="0"/>
                        </a:spcAft>
                        <a:buNone/>
                      </a:pPr>
                      <a:r>
                        <a:rPr lang="en" sz="2000" b="1" dirty="0">
                          <a:latin typeface="Arial" panose="020B0604020202020204" pitchFamily="34" charset="0"/>
                          <a:cs typeface="Arial" panose="020B0604020202020204" pitchFamily="34" charset="0"/>
                        </a:rPr>
                        <a:t>0.9419</a:t>
                      </a:r>
                      <a:endParaRPr sz="2000" b="1" dirty="0">
                        <a:latin typeface="Arial" panose="020B0604020202020204" pitchFamily="34" charset="0"/>
                        <a:cs typeface="Arial" panose="020B0604020202020204" pitchFamily="34" charset="0"/>
                      </a:endParaRPr>
                    </a:p>
                  </a:txBody>
                  <a:tcPr marL="91425" marR="91425" marT="91425" marB="91425" anchor="ctr"/>
                </a:tc>
                <a:extLst>
                  <a:ext uri="{0D108BD9-81ED-4DB2-BD59-A6C34878D82A}">
                    <a16:rowId xmlns:a16="http://schemas.microsoft.com/office/drawing/2014/main" val="1709786606"/>
                  </a:ext>
                </a:extLst>
              </a:tr>
              <a:tr h="548640">
                <a:tc>
                  <a:txBody>
                    <a:bodyPr/>
                    <a:lstStyle/>
                    <a:p>
                      <a:pPr algn="l"/>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a:p>
                      <a:pPr algn="l"/>
                      <a:r>
                        <a:rPr lang="en-US" sz="2000" dirty="0">
                          <a:latin typeface="Arial" panose="020B0604020202020204" pitchFamily="34" charset="0"/>
                          <a:cs typeface="Arial" panose="020B0604020202020204" pitchFamily="34" charset="0"/>
                        </a:rPr>
                        <a:t>Confusion Matrix</a:t>
                      </a:r>
                    </a:p>
                    <a:p>
                      <a:pPr algn="l"/>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a:txBody>
                  <a:tcPr marL="119311" marR="119311" marT="59655" marB="59655" anchor="ctr"/>
                </a:tc>
                <a:tc>
                  <a:txBody>
                    <a:bodyPr/>
                    <a:lstStyle/>
                    <a:p>
                      <a:pPr marL="0" lvl="0" indent="0" algn="ctr" rtl="0">
                        <a:spcBef>
                          <a:spcPts val="0"/>
                        </a:spcBef>
                        <a:spcAft>
                          <a:spcPts val="0"/>
                        </a:spcAft>
                        <a:buNone/>
                      </a:pPr>
                      <a:endParaRPr lang="en-US" sz="2000" dirty="0">
                        <a:latin typeface="Arial" panose="020B0604020202020204" pitchFamily="34" charset="0"/>
                        <a:cs typeface="Arial" panose="020B0604020202020204" pitchFamily="34" charset="0"/>
                      </a:endParaRPr>
                    </a:p>
                    <a:p>
                      <a:pPr marL="0" lvl="0" indent="0" algn="ctr" rtl="0">
                        <a:spcBef>
                          <a:spcPts val="0"/>
                        </a:spcBef>
                        <a:spcAft>
                          <a:spcPts val="0"/>
                        </a:spcAft>
                        <a:buNone/>
                      </a:pPr>
                      <a:endParaRPr lang="en-US" sz="2000" dirty="0">
                        <a:latin typeface="Arial" panose="020B0604020202020204" pitchFamily="34" charset="0"/>
                        <a:cs typeface="Arial" panose="020B0604020202020204" pitchFamily="34" charset="0"/>
                      </a:endParaRPr>
                    </a:p>
                    <a:p>
                      <a:pPr marL="0" lvl="0" indent="0" algn="ctr" rtl="0">
                        <a:spcBef>
                          <a:spcPts val="0"/>
                        </a:spcBef>
                        <a:spcAft>
                          <a:spcPts val="0"/>
                        </a:spcAft>
                        <a:buNone/>
                      </a:pPr>
                      <a:endParaRPr lang="en-US" sz="2000" dirty="0">
                        <a:latin typeface="Arial" panose="020B0604020202020204" pitchFamily="34" charset="0"/>
                        <a:cs typeface="Arial" panose="020B0604020202020204" pitchFamily="34" charset="0"/>
                      </a:endParaRPr>
                    </a:p>
                    <a:p>
                      <a:pPr marL="0" lvl="0" indent="0" algn="ctr" rtl="0">
                        <a:spcBef>
                          <a:spcPts val="0"/>
                        </a:spcBef>
                        <a:spcAft>
                          <a:spcPts val="0"/>
                        </a:spcAft>
                        <a:buNone/>
                      </a:pPr>
                      <a:endParaRPr lang="en-US" sz="2000" dirty="0">
                        <a:latin typeface="Arial" panose="020B0604020202020204" pitchFamily="34" charset="0"/>
                        <a:cs typeface="Arial" panose="020B0604020202020204" pitchFamily="34" charset="0"/>
                      </a:endParaRPr>
                    </a:p>
                    <a:p>
                      <a:pPr marL="0" lvl="0" indent="0" algn="ctr" rtl="0">
                        <a:spcBef>
                          <a:spcPts val="0"/>
                        </a:spcBef>
                        <a:spcAft>
                          <a:spcPts val="0"/>
                        </a:spcAft>
                        <a:buNone/>
                      </a:pPr>
                      <a:endParaRPr lang="en-US" sz="2000" dirty="0">
                        <a:latin typeface="Arial" panose="020B0604020202020204" pitchFamily="34" charset="0"/>
                        <a:cs typeface="Arial" panose="020B0604020202020204" pitchFamily="34" charset="0"/>
                      </a:endParaRPr>
                    </a:p>
                    <a:p>
                      <a:pPr marL="0" lvl="0" indent="0" algn="ctr" rtl="0">
                        <a:spcBef>
                          <a:spcPts val="0"/>
                        </a:spcBef>
                        <a:spcAft>
                          <a:spcPts val="0"/>
                        </a:spcAft>
                        <a:buNone/>
                      </a:pPr>
                      <a:endParaRPr lang="en-US" sz="2000" dirty="0">
                        <a:latin typeface="Arial" panose="020B0604020202020204" pitchFamily="34" charset="0"/>
                        <a:cs typeface="Arial" panose="020B0604020202020204" pitchFamily="34" charset="0"/>
                      </a:endParaRPr>
                    </a:p>
                    <a:p>
                      <a:pPr marL="0" lvl="0" indent="0" algn="ctr" rtl="0">
                        <a:spcBef>
                          <a:spcPts val="0"/>
                        </a:spcBef>
                        <a:spcAft>
                          <a:spcPts val="0"/>
                        </a:spcAft>
                        <a:buNone/>
                      </a:pPr>
                      <a:endParaRPr lang="en-US" sz="2000" dirty="0">
                        <a:latin typeface="Arial" panose="020B0604020202020204" pitchFamily="34" charset="0"/>
                        <a:cs typeface="Arial" panose="020B0604020202020204" pitchFamily="34" charset="0"/>
                      </a:endParaRPr>
                    </a:p>
                    <a:p>
                      <a:pPr marL="0" lvl="0" indent="0" algn="ctr" rtl="0">
                        <a:spcBef>
                          <a:spcPts val="0"/>
                        </a:spcBef>
                        <a:spcAft>
                          <a:spcPts val="0"/>
                        </a:spcAft>
                        <a:buNone/>
                      </a:pPr>
                      <a:endParaRPr lang="en-US" sz="2000" dirty="0">
                        <a:latin typeface="Arial" panose="020B0604020202020204" pitchFamily="34" charset="0"/>
                        <a:cs typeface="Arial" panose="020B0604020202020204" pitchFamily="34" charset="0"/>
                      </a:endParaRPr>
                    </a:p>
                    <a:p>
                      <a:pPr marL="0" lvl="0" indent="0" algn="ctr" rtl="0">
                        <a:spcBef>
                          <a:spcPts val="0"/>
                        </a:spcBef>
                        <a:spcAft>
                          <a:spcPts val="0"/>
                        </a:spcAft>
                        <a:buNone/>
                      </a:pPr>
                      <a:endParaRPr sz="2000" dirty="0">
                        <a:latin typeface="Arial" panose="020B0604020202020204" pitchFamily="34" charset="0"/>
                        <a:cs typeface="Arial" panose="020B0604020202020204" pitchFamily="34" charset="0"/>
                      </a:endParaRPr>
                    </a:p>
                  </a:txBody>
                  <a:tcPr marL="91425" marR="91425" marT="91425" marB="91425" anchor="ctr"/>
                </a:tc>
                <a:tc>
                  <a:txBody>
                    <a:bodyPr/>
                    <a:lstStyle/>
                    <a:p>
                      <a:pPr marL="0" lvl="0" indent="0" algn="ctr" rtl="0">
                        <a:spcBef>
                          <a:spcPts val="0"/>
                        </a:spcBef>
                        <a:spcAft>
                          <a:spcPts val="0"/>
                        </a:spcAft>
                        <a:buNone/>
                      </a:pPr>
                      <a:endParaRPr sz="2000" b="1" dirty="0">
                        <a:latin typeface="Arial" panose="020B0604020202020204" pitchFamily="34" charset="0"/>
                        <a:cs typeface="Arial" panose="020B0604020202020204" pitchFamily="34" charset="0"/>
                      </a:endParaRPr>
                    </a:p>
                  </a:txBody>
                  <a:tcPr marL="91425" marR="91425" marT="91425" marB="91425" anchor="ctr"/>
                </a:tc>
                <a:extLst>
                  <a:ext uri="{0D108BD9-81ED-4DB2-BD59-A6C34878D82A}">
                    <a16:rowId xmlns:a16="http://schemas.microsoft.com/office/drawing/2014/main" val="993882202"/>
                  </a:ext>
                </a:extLst>
              </a:tr>
            </a:tbl>
          </a:graphicData>
        </a:graphic>
      </p:graphicFrame>
      <p:sp>
        <p:nvSpPr>
          <p:cNvPr id="14" name="Title 1">
            <a:extLst>
              <a:ext uri="{FF2B5EF4-FFF2-40B4-BE49-F238E27FC236}">
                <a16:creationId xmlns:a16="http://schemas.microsoft.com/office/drawing/2014/main" id="{A4D48A7E-EFC5-49B3-81DB-A74FFE46A3C8}"/>
              </a:ext>
            </a:extLst>
          </p:cNvPr>
          <p:cNvSpPr txBox="1">
            <a:spLocks/>
          </p:cNvSpPr>
          <p:nvPr/>
        </p:nvSpPr>
        <p:spPr>
          <a:xfrm>
            <a:off x="609600" y="274640"/>
            <a:ext cx="10972801" cy="711081"/>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b="1">
                <a:latin typeface="Arial" panose="020B0604020202020204" pitchFamily="34" charset="0"/>
                <a:cs typeface="Arial" panose="020B0604020202020204" pitchFamily="34" charset="0"/>
              </a:rPr>
              <a:t>Scores</a:t>
            </a:r>
            <a:endParaRPr lang="en-US" b="1"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2C1E5739-690C-40FD-9DD8-33DF52ED9E4D}"/>
              </a:ext>
            </a:extLst>
          </p:cNvPr>
          <p:cNvPicPr>
            <a:picLocks noChangeAspect="1"/>
          </p:cNvPicPr>
          <p:nvPr/>
        </p:nvPicPr>
        <p:blipFill>
          <a:blip r:embed="rId2"/>
          <a:stretch>
            <a:fillRect/>
          </a:stretch>
        </p:blipFill>
        <p:spPr>
          <a:xfrm>
            <a:off x="4610100" y="4013165"/>
            <a:ext cx="2971800" cy="2495550"/>
          </a:xfrm>
          <a:prstGeom prst="rect">
            <a:avLst/>
          </a:prstGeom>
        </p:spPr>
      </p:pic>
      <p:pic>
        <p:nvPicPr>
          <p:cNvPr id="16" name="Picture 15">
            <a:extLst>
              <a:ext uri="{FF2B5EF4-FFF2-40B4-BE49-F238E27FC236}">
                <a16:creationId xmlns:a16="http://schemas.microsoft.com/office/drawing/2014/main" id="{FC5FF24E-D24E-47CF-80C5-02A7D08C6088}"/>
              </a:ext>
            </a:extLst>
          </p:cNvPr>
          <p:cNvPicPr>
            <a:picLocks noChangeAspect="1"/>
          </p:cNvPicPr>
          <p:nvPr/>
        </p:nvPicPr>
        <p:blipFill>
          <a:blip r:embed="rId3"/>
          <a:stretch>
            <a:fillRect/>
          </a:stretch>
        </p:blipFill>
        <p:spPr>
          <a:xfrm>
            <a:off x="8127742" y="4013165"/>
            <a:ext cx="2971800" cy="2495550"/>
          </a:xfrm>
          <a:prstGeom prst="rect">
            <a:avLst/>
          </a:prstGeom>
        </p:spPr>
      </p:pic>
    </p:spTree>
    <p:extLst>
      <p:ext uri="{BB962C8B-B14F-4D97-AF65-F5344CB8AC3E}">
        <p14:creationId xmlns:p14="http://schemas.microsoft.com/office/powerpoint/2010/main" val="126017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2AFE-46B1-42BF-A2E9-CED6FBCE9DB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Conclusion</a:t>
            </a:r>
          </a:p>
        </p:txBody>
      </p:sp>
      <p:grpSp>
        <p:nvGrpSpPr>
          <p:cNvPr id="84" name="Group 83">
            <a:extLst>
              <a:ext uri="{FF2B5EF4-FFF2-40B4-BE49-F238E27FC236}">
                <a16:creationId xmlns:a16="http://schemas.microsoft.com/office/drawing/2014/main" id="{2EE12140-9867-4EE8-9297-B9B5D248EA15}"/>
              </a:ext>
            </a:extLst>
          </p:cNvPr>
          <p:cNvGrpSpPr/>
          <p:nvPr/>
        </p:nvGrpSpPr>
        <p:grpSpPr>
          <a:xfrm>
            <a:off x="452530" y="1322725"/>
            <a:ext cx="11286941" cy="4798383"/>
            <a:chOff x="1492622" y="1541800"/>
            <a:chExt cx="11286941" cy="4798383"/>
          </a:xfrm>
        </p:grpSpPr>
        <p:sp>
          <p:nvSpPr>
            <p:cNvPr id="80" name="TextBox 79">
              <a:extLst>
                <a:ext uri="{FF2B5EF4-FFF2-40B4-BE49-F238E27FC236}">
                  <a16:creationId xmlns:a16="http://schemas.microsoft.com/office/drawing/2014/main" id="{0FD25782-A869-4803-8E9A-C876103E25A2}"/>
                </a:ext>
              </a:extLst>
            </p:cNvPr>
            <p:cNvSpPr txBox="1"/>
            <p:nvPr/>
          </p:nvSpPr>
          <p:spPr>
            <a:xfrm>
              <a:off x="6217670" y="2733763"/>
              <a:ext cx="4711546"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prstClr val="black">
                      <a:lumMod val="85000"/>
                      <a:lumOff val="15000"/>
                    </a:prstClr>
                  </a:solidFill>
                  <a:effectLst/>
                  <a:uLnTx/>
                  <a:uFillTx/>
                  <a:latin typeface="Arial" panose="020B0604020202020204" pitchFamily="34" charset="0"/>
                  <a:cs typeface="Arial" panose="020B0604020202020204" pitchFamily="34" charset="0"/>
                </a:rPr>
                <a:t>Best model recommendation is Naive Bayes</a:t>
              </a:r>
            </a:p>
          </p:txBody>
        </p:sp>
        <p:grpSp>
          <p:nvGrpSpPr>
            <p:cNvPr id="74" name="Group 73">
              <a:extLst>
                <a:ext uri="{FF2B5EF4-FFF2-40B4-BE49-F238E27FC236}">
                  <a16:creationId xmlns:a16="http://schemas.microsoft.com/office/drawing/2014/main" id="{B5680C5C-AB49-4E95-9434-717C2CBECBE5}"/>
                </a:ext>
              </a:extLst>
            </p:cNvPr>
            <p:cNvGrpSpPr/>
            <p:nvPr/>
          </p:nvGrpSpPr>
          <p:grpSpPr>
            <a:xfrm>
              <a:off x="3871894" y="2595690"/>
              <a:ext cx="2206664" cy="608928"/>
              <a:chOff x="5286651" y="2374819"/>
              <a:chExt cx="2350193" cy="648534"/>
            </a:xfrm>
          </p:grpSpPr>
          <p:cxnSp>
            <p:nvCxnSpPr>
              <p:cNvPr id="75" name="Straight Connector 74">
                <a:extLst>
                  <a:ext uri="{FF2B5EF4-FFF2-40B4-BE49-F238E27FC236}">
                    <a16:creationId xmlns:a16="http://schemas.microsoft.com/office/drawing/2014/main" id="{3FA75BCC-89A3-4F72-A472-43A24342C39C}"/>
                  </a:ext>
                </a:extLst>
              </p:cNvPr>
              <p:cNvCxnSpPr/>
              <p:nvPr/>
            </p:nvCxnSpPr>
            <p:spPr>
              <a:xfrm>
                <a:off x="5286651" y="2699086"/>
                <a:ext cx="1553499" cy="0"/>
              </a:xfrm>
              <a:prstGeom prst="line">
                <a:avLst/>
              </a:prstGeom>
              <a:noFill/>
              <a:ln w="19050" cap="flat" cmpd="sng" algn="ctr">
                <a:solidFill>
                  <a:srgbClr val="17A086"/>
                </a:solidFill>
                <a:prstDash val="sysDot"/>
                <a:round/>
              </a:ln>
              <a:effectLst/>
            </p:spPr>
          </p:cxnSp>
          <p:grpSp>
            <p:nvGrpSpPr>
              <p:cNvPr id="76" name="Group 75">
                <a:extLst>
                  <a:ext uri="{FF2B5EF4-FFF2-40B4-BE49-F238E27FC236}">
                    <a16:creationId xmlns:a16="http://schemas.microsoft.com/office/drawing/2014/main" id="{337F606E-5C1B-4F79-9278-7D861F91413B}"/>
                  </a:ext>
                </a:extLst>
              </p:cNvPr>
              <p:cNvGrpSpPr/>
              <p:nvPr/>
            </p:nvGrpSpPr>
            <p:grpSpPr>
              <a:xfrm>
                <a:off x="6988310" y="2374819"/>
                <a:ext cx="648534" cy="648534"/>
                <a:chOff x="6988310" y="2374819"/>
                <a:chExt cx="648534" cy="648534"/>
              </a:xfrm>
            </p:grpSpPr>
            <p:sp>
              <p:nvSpPr>
                <p:cNvPr id="77" name="Oval 76">
                  <a:extLst>
                    <a:ext uri="{FF2B5EF4-FFF2-40B4-BE49-F238E27FC236}">
                      <a16:creationId xmlns:a16="http://schemas.microsoft.com/office/drawing/2014/main" id="{D0F29AD2-225F-40EB-82A6-656DB7A430C3}"/>
                    </a:ext>
                  </a:extLst>
                </p:cNvPr>
                <p:cNvSpPr/>
                <p:nvPr/>
              </p:nvSpPr>
              <p:spPr>
                <a:xfrm>
                  <a:off x="6988310" y="2374819"/>
                  <a:ext cx="648534" cy="648534"/>
                </a:xfrm>
                <a:prstGeom prst="ellipse">
                  <a:avLst/>
                </a:prstGeom>
                <a:solidFill>
                  <a:sysClr val="window" lastClr="FFFFFF"/>
                </a:solidFill>
                <a:ln w="12700" cap="flat" cmpd="sng" algn="ctr">
                  <a:noFill/>
                  <a:prstDash val="solid"/>
                  <a:miter lim="800000"/>
                </a:ln>
                <a:effectLst>
                  <a:outerShdw blurRad="63500" dist="38100" dir="2700000" algn="tl" rotWithShape="0">
                    <a:prstClr val="black">
                      <a:alpha val="15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78" name="TextBox 77">
                  <a:extLst>
                    <a:ext uri="{FF2B5EF4-FFF2-40B4-BE49-F238E27FC236}">
                      <a16:creationId xmlns:a16="http://schemas.microsoft.com/office/drawing/2014/main" id="{2409A907-9639-4EE4-924D-F346D49940CB}"/>
                    </a:ext>
                  </a:extLst>
                </p:cNvPr>
                <p:cNvSpPr txBox="1"/>
                <p:nvPr/>
              </p:nvSpPr>
              <p:spPr>
                <a:xfrm>
                  <a:off x="7051193" y="2481832"/>
                  <a:ext cx="503985" cy="42613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7A086"/>
                      </a:solidFill>
                      <a:effectLst/>
                      <a:uLnTx/>
                      <a:uFillTx/>
                      <a:latin typeface="Century Gothic" panose="020B0502020202020204" pitchFamily="34" charset="0"/>
                    </a:rPr>
                    <a:t>02</a:t>
                  </a:r>
                </a:p>
              </p:txBody>
            </p:sp>
          </p:grpSp>
        </p:grpSp>
        <p:grpSp>
          <p:nvGrpSpPr>
            <p:cNvPr id="70" name="Group 69">
              <a:extLst>
                <a:ext uri="{FF2B5EF4-FFF2-40B4-BE49-F238E27FC236}">
                  <a16:creationId xmlns:a16="http://schemas.microsoft.com/office/drawing/2014/main" id="{F97CEBCD-B96F-4988-AAB6-3E4474316306}"/>
                </a:ext>
              </a:extLst>
            </p:cNvPr>
            <p:cNvGrpSpPr/>
            <p:nvPr/>
          </p:nvGrpSpPr>
          <p:grpSpPr>
            <a:xfrm>
              <a:off x="3484637" y="2254439"/>
              <a:ext cx="1329591" cy="1297719"/>
              <a:chOff x="4174204" y="1713862"/>
              <a:chExt cx="1203661" cy="1174808"/>
            </a:xfrm>
          </p:grpSpPr>
          <p:sp>
            <p:nvSpPr>
              <p:cNvPr id="71" name="Freeform: Shape 70">
                <a:extLst>
                  <a:ext uri="{FF2B5EF4-FFF2-40B4-BE49-F238E27FC236}">
                    <a16:creationId xmlns:a16="http://schemas.microsoft.com/office/drawing/2014/main" id="{CFEAC904-D30A-41A9-87A5-F37C4FF9693F}"/>
                  </a:ext>
                </a:extLst>
              </p:cNvPr>
              <p:cNvSpPr/>
              <p:nvPr/>
            </p:nvSpPr>
            <p:spPr>
              <a:xfrm rot="17280000">
                <a:off x="4188631" y="1699435"/>
                <a:ext cx="1174808" cy="1203661"/>
              </a:xfrm>
              <a:custGeom>
                <a:avLst/>
                <a:gdLst>
                  <a:gd name="connsiteX0" fmla="*/ 1382127 w 1382127"/>
                  <a:gd name="connsiteY0" fmla="*/ 285162 h 1416071"/>
                  <a:gd name="connsiteX1" fmla="*/ 1348372 w 1382127"/>
                  <a:gd name="connsiteY1" fmla="*/ 382395 h 1416071"/>
                  <a:gd name="connsiteX2" fmla="*/ 689259 w 1382127"/>
                  <a:gd name="connsiteY2" fmla="*/ 1302112 h 1416071"/>
                  <a:gd name="connsiteX3" fmla="*/ 542686 w 1382127"/>
                  <a:gd name="connsiteY3" fmla="*/ 1416071 h 1416071"/>
                  <a:gd name="connsiteX4" fmla="*/ 0 w 1382127"/>
                  <a:gd name="connsiteY4" fmla="*/ 669128 h 1416071"/>
                  <a:gd name="connsiteX5" fmla="*/ 84395 w 1382127"/>
                  <a:gd name="connsiteY5" fmla="*/ 603869 h 1416071"/>
                  <a:gd name="connsiteX6" fmla="*/ 489050 w 1382127"/>
                  <a:gd name="connsiteY6" fmla="*/ 43903 h 1416071"/>
                  <a:gd name="connsiteX7" fmla="*/ 504487 w 1382127"/>
                  <a:gd name="connsiteY7" fmla="*/ 0 h 1416071"/>
                  <a:gd name="connsiteX8" fmla="*/ 1382127 w 1382127"/>
                  <a:gd name="connsiteY8" fmla="*/ 285162 h 141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2127" h="1416071">
                    <a:moveTo>
                      <a:pt x="1382127" y="285162"/>
                    </a:moveTo>
                    <a:lnTo>
                      <a:pt x="1348372" y="382395"/>
                    </a:lnTo>
                    <a:cubicBezTo>
                      <a:pt x="1207220" y="733581"/>
                      <a:pt x="982144" y="1050531"/>
                      <a:pt x="689259" y="1302112"/>
                    </a:cubicBezTo>
                    <a:lnTo>
                      <a:pt x="542686" y="1416071"/>
                    </a:lnTo>
                    <a:lnTo>
                      <a:pt x="0" y="669128"/>
                    </a:lnTo>
                    <a:lnTo>
                      <a:pt x="84395" y="603869"/>
                    </a:lnTo>
                    <a:cubicBezTo>
                      <a:pt x="263974" y="450529"/>
                      <a:pt x="402161" y="257558"/>
                      <a:pt x="489050" y="43903"/>
                    </a:cubicBezTo>
                    <a:lnTo>
                      <a:pt x="504487" y="0"/>
                    </a:lnTo>
                    <a:lnTo>
                      <a:pt x="1382127" y="285162"/>
                    </a:lnTo>
                    <a:close/>
                  </a:path>
                </a:pathLst>
              </a:custGeom>
              <a:solidFill>
                <a:srgbClr val="17A086"/>
              </a:solidFill>
              <a:ln w="12700" cap="flat" cmpd="sng" algn="ctr">
                <a:noFill/>
                <a:prstDash val="solid"/>
                <a:miter lim="800000"/>
              </a:ln>
              <a:effectLst>
                <a:outerShdw blurRad="63500" dist="38100" dir="2700000" algn="tl" rotWithShape="0">
                  <a:prstClr val="black">
                    <a:alpha val="15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72" name="Freeform: Shape 71">
                <a:extLst>
                  <a:ext uri="{FF2B5EF4-FFF2-40B4-BE49-F238E27FC236}">
                    <a16:creationId xmlns:a16="http://schemas.microsoft.com/office/drawing/2014/main" id="{ABBFCFE8-B212-4A9F-8AA7-86E29F68FB6C}"/>
                  </a:ext>
                </a:extLst>
              </p:cNvPr>
              <p:cNvSpPr/>
              <p:nvPr/>
            </p:nvSpPr>
            <p:spPr>
              <a:xfrm>
                <a:off x="4555511" y="2109154"/>
                <a:ext cx="441048" cy="384222"/>
              </a:xfrm>
              <a:custGeom>
                <a:avLst/>
                <a:gdLst>
                  <a:gd name="connsiteX0" fmla="*/ 579882 w 590422"/>
                  <a:gd name="connsiteY0" fmla="*/ 356997 h 514350"/>
                  <a:gd name="connsiteX1" fmla="*/ 496062 w 590422"/>
                  <a:gd name="connsiteY1" fmla="*/ 225838 h 514350"/>
                  <a:gd name="connsiteX2" fmla="*/ 496062 w 590422"/>
                  <a:gd name="connsiteY2" fmla="*/ 201644 h 514350"/>
                  <a:gd name="connsiteX3" fmla="*/ 526733 w 590422"/>
                  <a:gd name="connsiteY3" fmla="*/ 109442 h 514350"/>
                  <a:gd name="connsiteX4" fmla="*/ 519398 w 590422"/>
                  <a:gd name="connsiteY4" fmla="*/ 105823 h 514350"/>
                  <a:gd name="connsiteX5" fmla="*/ 451199 w 590422"/>
                  <a:gd name="connsiteY5" fmla="*/ 107537 h 514350"/>
                  <a:gd name="connsiteX6" fmla="*/ 450056 w 590422"/>
                  <a:gd name="connsiteY6" fmla="*/ 109061 h 514350"/>
                  <a:gd name="connsiteX7" fmla="*/ 430340 w 590422"/>
                  <a:gd name="connsiteY7" fmla="*/ 122682 h 514350"/>
                  <a:gd name="connsiteX8" fmla="*/ 398050 w 590422"/>
                  <a:gd name="connsiteY8" fmla="*/ 107537 h 514350"/>
                  <a:gd name="connsiteX9" fmla="*/ 381000 w 590422"/>
                  <a:gd name="connsiteY9" fmla="*/ 98012 h 514350"/>
                  <a:gd name="connsiteX10" fmla="*/ 381000 w 590422"/>
                  <a:gd name="connsiteY10" fmla="*/ 0 h 514350"/>
                  <a:gd name="connsiteX11" fmla="*/ 0 w 590422"/>
                  <a:gd name="connsiteY11" fmla="*/ 0 h 514350"/>
                  <a:gd name="connsiteX12" fmla="*/ 0 w 590422"/>
                  <a:gd name="connsiteY12" fmla="*/ 514350 h 514350"/>
                  <a:gd name="connsiteX13" fmla="*/ 480155 w 590422"/>
                  <a:gd name="connsiteY13" fmla="*/ 514350 h 514350"/>
                  <a:gd name="connsiteX14" fmla="*/ 590422 w 590422"/>
                  <a:gd name="connsiteY14" fmla="*/ 404018 h 514350"/>
                  <a:gd name="connsiteX15" fmla="*/ 579882 w 590422"/>
                  <a:gd name="connsiteY15" fmla="*/ 356997 h 514350"/>
                  <a:gd name="connsiteX16" fmla="*/ 381762 w 590422"/>
                  <a:gd name="connsiteY16" fmla="*/ 209550 h 514350"/>
                  <a:gd name="connsiteX17" fmla="*/ 477012 w 590422"/>
                  <a:gd name="connsiteY17" fmla="*/ 209550 h 514350"/>
                  <a:gd name="connsiteX18" fmla="*/ 477012 w 590422"/>
                  <a:gd name="connsiteY18" fmla="*/ 219075 h 514350"/>
                  <a:gd name="connsiteX19" fmla="*/ 381762 w 590422"/>
                  <a:gd name="connsiteY19" fmla="*/ 219075 h 514350"/>
                  <a:gd name="connsiteX20" fmla="*/ 432245 w 590422"/>
                  <a:gd name="connsiteY20" fmla="*/ 141637 h 514350"/>
                  <a:gd name="connsiteX21" fmla="*/ 465296 w 590422"/>
                  <a:gd name="connsiteY21" fmla="*/ 120491 h 514350"/>
                  <a:gd name="connsiteX22" fmla="*/ 503396 w 590422"/>
                  <a:gd name="connsiteY22" fmla="*/ 119729 h 514350"/>
                  <a:gd name="connsiteX23" fmla="*/ 479679 w 590422"/>
                  <a:gd name="connsiteY23" fmla="*/ 190500 h 514350"/>
                  <a:gd name="connsiteX24" fmla="*/ 379095 w 590422"/>
                  <a:gd name="connsiteY24" fmla="*/ 190500 h 514350"/>
                  <a:gd name="connsiteX25" fmla="*/ 355283 w 590422"/>
                  <a:gd name="connsiteY25" fmla="*/ 118967 h 514350"/>
                  <a:gd name="connsiteX26" fmla="*/ 371475 w 590422"/>
                  <a:gd name="connsiteY26" fmla="*/ 115348 h 514350"/>
                  <a:gd name="connsiteX27" fmla="*/ 371475 w 590422"/>
                  <a:gd name="connsiteY27" fmla="*/ 115348 h 514350"/>
                  <a:gd name="connsiteX28" fmla="*/ 384810 w 590422"/>
                  <a:gd name="connsiteY28" fmla="*/ 121063 h 514350"/>
                  <a:gd name="connsiteX29" fmla="*/ 432245 w 590422"/>
                  <a:gd name="connsiteY29" fmla="*/ 141637 h 514350"/>
                  <a:gd name="connsiteX30" fmla="*/ 285750 w 590422"/>
                  <a:gd name="connsiteY30" fmla="*/ 19050 h 514350"/>
                  <a:gd name="connsiteX31" fmla="*/ 285750 w 590422"/>
                  <a:gd name="connsiteY31" fmla="*/ 47625 h 514350"/>
                  <a:gd name="connsiteX32" fmla="*/ 95250 w 590422"/>
                  <a:gd name="connsiteY32" fmla="*/ 47625 h 514350"/>
                  <a:gd name="connsiteX33" fmla="*/ 95250 w 590422"/>
                  <a:gd name="connsiteY33" fmla="*/ 19050 h 514350"/>
                  <a:gd name="connsiteX34" fmla="*/ 19050 w 590422"/>
                  <a:gd name="connsiteY34" fmla="*/ 495300 h 514350"/>
                  <a:gd name="connsiteX35" fmla="*/ 19050 w 590422"/>
                  <a:gd name="connsiteY35" fmla="*/ 19050 h 514350"/>
                  <a:gd name="connsiteX36" fmla="*/ 76200 w 590422"/>
                  <a:gd name="connsiteY36" fmla="*/ 19050 h 514350"/>
                  <a:gd name="connsiteX37" fmla="*/ 76200 w 590422"/>
                  <a:gd name="connsiteY37" fmla="*/ 66675 h 514350"/>
                  <a:gd name="connsiteX38" fmla="*/ 304800 w 590422"/>
                  <a:gd name="connsiteY38" fmla="*/ 66675 h 514350"/>
                  <a:gd name="connsiteX39" fmla="*/ 304800 w 590422"/>
                  <a:gd name="connsiteY39" fmla="*/ 19050 h 514350"/>
                  <a:gd name="connsiteX40" fmla="*/ 361950 w 590422"/>
                  <a:gd name="connsiteY40" fmla="*/ 19050 h 514350"/>
                  <a:gd name="connsiteX41" fmla="*/ 361950 w 590422"/>
                  <a:gd name="connsiteY41" fmla="*/ 97060 h 514350"/>
                  <a:gd name="connsiteX42" fmla="*/ 341471 w 590422"/>
                  <a:gd name="connsiteY42" fmla="*/ 104489 h 514350"/>
                  <a:gd name="connsiteX43" fmla="*/ 341471 w 590422"/>
                  <a:gd name="connsiteY43" fmla="*/ 104489 h 514350"/>
                  <a:gd name="connsiteX44" fmla="*/ 339471 w 590422"/>
                  <a:gd name="connsiteY44" fmla="*/ 105632 h 514350"/>
                  <a:gd name="connsiteX45" fmla="*/ 339471 w 590422"/>
                  <a:gd name="connsiteY45" fmla="*/ 105632 h 514350"/>
                  <a:gd name="connsiteX46" fmla="*/ 338709 w 590422"/>
                  <a:gd name="connsiteY46" fmla="*/ 106204 h 514350"/>
                  <a:gd name="connsiteX47" fmla="*/ 332613 w 590422"/>
                  <a:gd name="connsiteY47" fmla="*/ 110204 h 514350"/>
                  <a:gd name="connsiteX48" fmla="*/ 361950 w 590422"/>
                  <a:gd name="connsiteY48" fmla="*/ 199263 h 514350"/>
                  <a:gd name="connsiteX49" fmla="*/ 361950 w 590422"/>
                  <a:gd name="connsiteY49" fmla="*/ 226886 h 514350"/>
                  <a:gd name="connsiteX50" fmla="*/ 279464 w 590422"/>
                  <a:gd name="connsiteY50" fmla="*/ 355949 h 514350"/>
                  <a:gd name="connsiteX51" fmla="*/ 278797 w 590422"/>
                  <a:gd name="connsiteY51" fmla="*/ 356997 h 514350"/>
                  <a:gd name="connsiteX52" fmla="*/ 283655 w 590422"/>
                  <a:gd name="connsiteY52" fmla="*/ 459962 h 514350"/>
                  <a:gd name="connsiteX53" fmla="*/ 290894 w 590422"/>
                  <a:gd name="connsiteY53" fmla="*/ 470726 h 514350"/>
                  <a:gd name="connsiteX54" fmla="*/ 293656 w 590422"/>
                  <a:gd name="connsiteY54" fmla="*/ 474059 h 514350"/>
                  <a:gd name="connsiteX55" fmla="*/ 299275 w 590422"/>
                  <a:gd name="connsiteY55" fmla="*/ 480536 h 514350"/>
                  <a:gd name="connsiteX56" fmla="*/ 302895 w 590422"/>
                  <a:gd name="connsiteY56" fmla="*/ 483965 h 514350"/>
                  <a:gd name="connsiteX57" fmla="*/ 308610 w 590422"/>
                  <a:gd name="connsiteY57" fmla="*/ 489109 h 514350"/>
                  <a:gd name="connsiteX58" fmla="*/ 312896 w 590422"/>
                  <a:gd name="connsiteY58" fmla="*/ 492443 h 514350"/>
                  <a:gd name="connsiteX59" fmla="*/ 316611 w 590422"/>
                  <a:gd name="connsiteY59" fmla="*/ 495300 h 514350"/>
                  <a:gd name="connsiteX60" fmla="*/ 557117 w 590422"/>
                  <a:gd name="connsiteY60" fmla="*/ 453009 h 514350"/>
                  <a:gd name="connsiteX61" fmla="*/ 480155 w 590422"/>
                  <a:gd name="connsiteY61" fmla="*/ 495300 h 514350"/>
                  <a:gd name="connsiteX62" fmla="*/ 378619 w 590422"/>
                  <a:gd name="connsiteY62" fmla="*/ 495300 h 514350"/>
                  <a:gd name="connsiteX63" fmla="*/ 372142 w 590422"/>
                  <a:gd name="connsiteY63" fmla="*/ 495300 h 514350"/>
                  <a:gd name="connsiteX64" fmla="*/ 287736 w 590422"/>
                  <a:gd name="connsiteY64" fmla="*/ 397685 h 514350"/>
                  <a:gd name="connsiteX65" fmla="*/ 295942 w 590422"/>
                  <a:gd name="connsiteY65" fmla="*/ 365951 h 514350"/>
                  <a:gd name="connsiteX66" fmla="*/ 377476 w 590422"/>
                  <a:gd name="connsiteY66" fmla="*/ 238125 h 514350"/>
                  <a:gd name="connsiteX67" fmla="*/ 481298 w 590422"/>
                  <a:gd name="connsiteY67" fmla="*/ 238125 h 514350"/>
                  <a:gd name="connsiteX68" fmla="*/ 562928 w 590422"/>
                  <a:gd name="connsiteY68" fmla="*/ 365665 h 514350"/>
                  <a:gd name="connsiteX69" fmla="*/ 557117 w 590422"/>
                  <a:gd name="connsiteY69" fmla="*/ 453009 h 514350"/>
                  <a:gd name="connsiteX70" fmla="*/ 429387 w 590422"/>
                  <a:gd name="connsiteY70" fmla="*/ 304800 h 514350"/>
                  <a:gd name="connsiteX71" fmla="*/ 362712 w 590422"/>
                  <a:gd name="connsiteY71" fmla="*/ 371475 h 514350"/>
                  <a:gd name="connsiteX72" fmla="*/ 429387 w 590422"/>
                  <a:gd name="connsiteY72" fmla="*/ 438150 h 514350"/>
                  <a:gd name="connsiteX73" fmla="*/ 496062 w 590422"/>
                  <a:gd name="connsiteY73" fmla="*/ 371475 h 514350"/>
                  <a:gd name="connsiteX74" fmla="*/ 429387 w 590422"/>
                  <a:gd name="connsiteY74" fmla="*/ 304800 h 514350"/>
                  <a:gd name="connsiteX75" fmla="*/ 429387 w 590422"/>
                  <a:gd name="connsiteY75" fmla="*/ 419100 h 514350"/>
                  <a:gd name="connsiteX76" fmla="*/ 381762 w 590422"/>
                  <a:gd name="connsiteY76" fmla="*/ 371475 h 514350"/>
                  <a:gd name="connsiteX77" fmla="*/ 429387 w 590422"/>
                  <a:gd name="connsiteY77" fmla="*/ 323850 h 514350"/>
                  <a:gd name="connsiteX78" fmla="*/ 477012 w 590422"/>
                  <a:gd name="connsiteY78" fmla="*/ 371475 h 514350"/>
                  <a:gd name="connsiteX79" fmla="*/ 429387 w 590422"/>
                  <a:gd name="connsiteY79" fmla="*/ 419100 h 514350"/>
                  <a:gd name="connsiteX80" fmla="*/ 295275 w 590422"/>
                  <a:gd name="connsiteY80" fmla="*/ 142875 h 514350"/>
                  <a:gd name="connsiteX81" fmla="*/ 85725 w 590422"/>
                  <a:gd name="connsiteY81" fmla="*/ 142875 h 514350"/>
                  <a:gd name="connsiteX82" fmla="*/ 85725 w 590422"/>
                  <a:gd name="connsiteY82" fmla="*/ 123825 h 514350"/>
                  <a:gd name="connsiteX83" fmla="*/ 295275 w 590422"/>
                  <a:gd name="connsiteY83" fmla="*/ 123825 h 514350"/>
                  <a:gd name="connsiteX84" fmla="*/ 295275 w 590422"/>
                  <a:gd name="connsiteY84" fmla="*/ 190500 h 514350"/>
                  <a:gd name="connsiteX85" fmla="*/ 85725 w 590422"/>
                  <a:gd name="connsiteY85" fmla="*/ 190500 h 514350"/>
                  <a:gd name="connsiteX86" fmla="*/ 85725 w 590422"/>
                  <a:gd name="connsiteY86" fmla="*/ 171450 h 514350"/>
                  <a:gd name="connsiteX87" fmla="*/ 295275 w 590422"/>
                  <a:gd name="connsiteY87" fmla="*/ 171450 h 514350"/>
                  <a:gd name="connsiteX88" fmla="*/ 295275 w 590422"/>
                  <a:gd name="connsiteY88" fmla="*/ 238125 h 514350"/>
                  <a:gd name="connsiteX89" fmla="*/ 85725 w 590422"/>
                  <a:gd name="connsiteY89" fmla="*/ 238125 h 514350"/>
                  <a:gd name="connsiteX90" fmla="*/ 85725 w 590422"/>
                  <a:gd name="connsiteY90" fmla="*/ 219075 h 514350"/>
                  <a:gd name="connsiteX91" fmla="*/ 295275 w 590422"/>
                  <a:gd name="connsiteY91" fmla="*/ 219075 h 514350"/>
                  <a:gd name="connsiteX92" fmla="*/ 295275 w 590422"/>
                  <a:gd name="connsiteY92" fmla="*/ 285750 h 514350"/>
                  <a:gd name="connsiteX93" fmla="*/ 85725 w 590422"/>
                  <a:gd name="connsiteY93" fmla="*/ 285750 h 514350"/>
                  <a:gd name="connsiteX94" fmla="*/ 85725 w 590422"/>
                  <a:gd name="connsiteY94" fmla="*/ 266700 h 514350"/>
                  <a:gd name="connsiteX95" fmla="*/ 295275 w 590422"/>
                  <a:gd name="connsiteY95" fmla="*/ 266700 h 514350"/>
                  <a:gd name="connsiteX96" fmla="*/ 85725 w 590422"/>
                  <a:gd name="connsiteY96" fmla="*/ 314325 h 514350"/>
                  <a:gd name="connsiteX97" fmla="*/ 190500 w 590422"/>
                  <a:gd name="connsiteY97" fmla="*/ 314325 h 514350"/>
                  <a:gd name="connsiteX98" fmla="*/ 190500 w 590422"/>
                  <a:gd name="connsiteY98" fmla="*/ 333375 h 514350"/>
                  <a:gd name="connsiteX99" fmla="*/ 85725 w 590422"/>
                  <a:gd name="connsiteY99" fmla="*/ 333375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90422" h="514350">
                    <a:moveTo>
                      <a:pt x="579882" y="356997"/>
                    </a:moveTo>
                    <a:lnTo>
                      <a:pt x="496062" y="225838"/>
                    </a:lnTo>
                    <a:lnTo>
                      <a:pt x="496062" y="201644"/>
                    </a:lnTo>
                    <a:lnTo>
                      <a:pt x="526733" y="109442"/>
                    </a:lnTo>
                    <a:lnTo>
                      <a:pt x="519398" y="105823"/>
                    </a:lnTo>
                    <a:cubicBezTo>
                      <a:pt x="517589" y="104870"/>
                      <a:pt x="474821" y="83915"/>
                      <a:pt x="451199" y="107537"/>
                    </a:cubicBezTo>
                    <a:lnTo>
                      <a:pt x="450056" y="109061"/>
                    </a:lnTo>
                    <a:cubicBezTo>
                      <a:pt x="445909" y="116374"/>
                      <a:pt x="438647" y="121391"/>
                      <a:pt x="430340" y="122682"/>
                    </a:cubicBezTo>
                    <a:cubicBezTo>
                      <a:pt x="417902" y="122502"/>
                      <a:pt x="406141" y="116986"/>
                      <a:pt x="398050" y="107537"/>
                    </a:cubicBezTo>
                    <a:cubicBezTo>
                      <a:pt x="393291" y="102935"/>
                      <a:pt x="387414" y="99652"/>
                      <a:pt x="381000" y="98012"/>
                    </a:cubicBezTo>
                    <a:lnTo>
                      <a:pt x="381000" y="0"/>
                    </a:lnTo>
                    <a:lnTo>
                      <a:pt x="0" y="0"/>
                    </a:lnTo>
                    <a:lnTo>
                      <a:pt x="0" y="514350"/>
                    </a:lnTo>
                    <a:lnTo>
                      <a:pt x="480155" y="514350"/>
                    </a:lnTo>
                    <a:cubicBezTo>
                      <a:pt x="541072" y="514332"/>
                      <a:pt x="590440" y="464935"/>
                      <a:pt x="590422" y="404018"/>
                    </a:cubicBezTo>
                    <a:cubicBezTo>
                      <a:pt x="590417" y="387759"/>
                      <a:pt x="586818" y="371702"/>
                      <a:pt x="579882" y="356997"/>
                    </a:cubicBezTo>
                    <a:close/>
                    <a:moveTo>
                      <a:pt x="381762" y="209550"/>
                    </a:moveTo>
                    <a:lnTo>
                      <a:pt x="477012" y="209550"/>
                    </a:lnTo>
                    <a:lnTo>
                      <a:pt x="477012" y="219075"/>
                    </a:lnTo>
                    <a:lnTo>
                      <a:pt x="381762" y="219075"/>
                    </a:lnTo>
                    <a:close/>
                    <a:moveTo>
                      <a:pt x="432245" y="141637"/>
                    </a:moveTo>
                    <a:cubicBezTo>
                      <a:pt x="445909" y="139994"/>
                      <a:pt x="458078" y="132209"/>
                      <a:pt x="465296" y="120491"/>
                    </a:cubicBezTo>
                    <a:cubicBezTo>
                      <a:pt x="474821" y="111633"/>
                      <a:pt x="493014" y="116110"/>
                      <a:pt x="503396" y="119729"/>
                    </a:cubicBezTo>
                    <a:lnTo>
                      <a:pt x="479679" y="190500"/>
                    </a:lnTo>
                    <a:lnTo>
                      <a:pt x="379095" y="190500"/>
                    </a:lnTo>
                    <a:lnTo>
                      <a:pt x="355283" y="118967"/>
                    </a:lnTo>
                    <a:cubicBezTo>
                      <a:pt x="360349" y="116586"/>
                      <a:pt x="365877" y="115350"/>
                      <a:pt x="371475" y="115348"/>
                    </a:cubicBezTo>
                    <a:lnTo>
                      <a:pt x="371475" y="115348"/>
                    </a:lnTo>
                    <a:cubicBezTo>
                      <a:pt x="376500" y="115419"/>
                      <a:pt x="381293" y="117473"/>
                      <a:pt x="384810" y="121063"/>
                    </a:cubicBezTo>
                    <a:cubicBezTo>
                      <a:pt x="396810" y="134586"/>
                      <a:pt x="414171" y="142116"/>
                      <a:pt x="432245" y="141637"/>
                    </a:cubicBezTo>
                    <a:close/>
                    <a:moveTo>
                      <a:pt x="285750" y="19050"/>
                    </a:moveTo>
                    <a:lnTo>
                      <a:pt x="285750" y="47625"/>
                    </a:lnTo>
                    <a:lnTo>
                      <a:pt x="95250" y="47625"/>
                    </a:lnTo>
                    <a:lnTo>
                      <a:pt x="95250" y="19050"/>
                    </a:lnTo>
                    <a:close/>
                    <a:moveTo>
                      <a:pt x="19050" y="495300"/>
                    </a:moveTo>
                    <a:lnTo>
                      <a:pt x="19050" y="19050"/>
                    </a:lnTo>
                    <a:lnTo>
                      <a:pt x="76200" y="19050"/>
                    </a:lnTo>
                    <a:lnTo>
                      <a:pt x="76200" y="66675"/>
                    </a:lnTo>
                    <a:lnTo>
                      <a:pt x="304800" y="66675"/>
                    </a:lnTo>
                    <a:lnTo>
                      <a:pt x="304800" y="19050"/>
                    </a:lnTo>
                    <a:lnTo>
                      <a:pt x="361950" y="19050"/>
                    </a:lnTo>
                    <a:lnTo>
                      <a:pt x="361950" y="97060"/>
                    </a:lnTo>
                    <a:cubicBezTo>
                      <a:pt x="354777" y="98449"/>
                      <a:pt x="347867" y="100956"/>
                      <a:pt x="341471" y="104489"/>
                    </a:cubicBezTo>
                    <a:lnTo>
                      <a:pt x="341471" y="104489"/>
                    </a:lnTo>
                    <a:lnTo>
                      <a:pt x="339471" y="105632"/>
                    </a:lnTo>
                    <a:lnTo>
                      <a:pt x="339471" y="105632"/>
                    </a:lnTo>
                    <a:cubicBezTo>
                      <a:pt x="339471" y="105632"/>
                      <a:pt x="338709" y="106108"/>
                      <a:pt x="338709" y="106204"/>
                    </a:cubicBezTo>
                    <a:lnTo>
                      <a:pt x="332613" y="110204"/>
                    </a:lnTo>
                    <a:lnTo>
                      <a:pt x="361950" y="199263"/>
                    </a:lnTo>
                    <a:lnTo>
                      <a:pt x="361950" y="226886"/>
                    </a:lnTo>
                    <a:lnTo>
                      <a:pt x="279464" y="355949"/>
                    </a:lnTo>
                    <a:lnTo>
                      <a:pt x="278797" y="356997"/>
                    </a:lnTo>
                    <a:cubicBezTo>
                      <a:pt x="263019" y="389956"/>
                      <a:pt x="264843" y="428635"/>
                      <a:pt x="283655" y="459962"/>
                    </a:cubicBezTo>
                    <a:cubicBezTo>
                      <a:pt x="285846" y="463694"/>
                      <a:pt x="288263" y="467289"/>
                      <a:pt x="290894" y="470726"/>
                    </a:cubicBezTo>
                    <a:cubicBezTo>
                      <a:pt x="291751" y="471869"/>
                      <a:pt x="292703" y="472916"/>
                      <a:pt x="293656" y="474059"/>
                    </a:cubicBezTo>
                    <a:cubicBezTo>
                      <a:pt x="294608" y="475202"/>
                      <a:pt x="297275" y="478441"/>
                      <a:pt x="299275" y="480536"/>
                    </a:cubicBezTo>
                    <a:cubicBezTo>
                      <a:pt x="301276" y="482632"/>
                      <a:pt x="301657" y="482822"/>
                      <a:pt x="302895" y="483965"/>
                    </a:cubicBezTo>
                    <a:cubicBezTo>
                      <a:pt x="304133" y="485108"/>
                      <a:pt x="306610" y="487490"/>
                      <a:pt x="308610" y="489109"/>
                    </a:cubicBezTo>
                    <a:cubicBezTo>
                      <a:pt x="310610" y="490728"/>
                      <a:pt x="311468" y="491300"/>
                      <a:pt x="312896" y="492443"/>
                    </a:cubicBezTo>
                    <a:lnTo>
                      <a:pt x="316611" y="495300"/>
                    </a:lnTo>
                    <a:close/>
                    <a:moveTo>
                      <a:pt x="557117" y="453009"/>
                    </a:moveTo>
                    <a:cubicBezTo>
                      <a:pt x="540456" y="479417"/>
                      <a:pt x="511380" y="495394"/>
                      <a:pt x="480155" y="495300"/>
                    </a:cubicBezTo>
                    <a:lnTo>
                      <a:pt x="378619" y="495300"/>
                    </a:lnTo>
                    <a:lnTo>
                      <a:pt x="372142" y="495300"/>
                    </a:lnTo>
                    <a:cubicBezTo>
                      <a:pt x="321878" y="491652"/>
                      <a:pt x="284088" y="447949"/>
                      <a:pt x="287736" y="397685"/>
                    </a:cubicBezTo>
                    <a:cubicBezTo>
                      <a:pt x="288533" y="386699"/>
                      <a:pt x="291313" y="375947"/>
                      <a:pt x="295942" y="365951"/>
                    </a:cubicBezTo>
                    <a:lnTo>
                      <a:pt x="377476" y="238125"/>
                    </a:lnTo>
                    <a:lnTo>
                      <a:pt x="481298" y="238125"/>
                    </a:lnTo>
                    <a:lnTo>
                      <a:pt x="562928" y="365665"/>
                    </a:lnTo>
                    <a:cubicBezTo>
                      <a:pt x="576066" y="393855"/>
                      <a:pt x="573874" y="426807"/>
                      <a:pt x="557117" y="453009"/>
                    </a:cubicBezTo>
                    <a:close/>
                    <a:moveTo>
                      <a:pt x="429387" y="304800"/>
                    </a:moveTo>
                    <a:cubicBezTo>
                      <a:pt x="392563" y="304800"/>
                      <a:pt x="362712" y="334651"/>
                      <a:pt x="362712" y="371475"/>
                    </a:cubicBezTo>
                    <a:cubicBezTo>
                      <a:pt x="362712" y="408299"/>
                      <a:pt x="392563" y="438150"/>
                      <a:pt x="429387" y="438150"/>
                    </a:cubicBezTo>
                    <a:cubicBezTo>
                      <a:pt x="466211" y="438150"/>
                      <a:pt x="496062" y="408299"/>
                      <a:pt x="496062" y="371475"/>
                    </a:cubicBezTo>
                    <a:cubicBezTo>
                      <a:pt x="496062" y="334651"/>
                      <a:pt x="466211" y="304800"/>
                      <a:pt x="429387" y="304800"/>
                    </a:cubicBezTo>
                    <a:close/>
                    <a:moveTo>
                      <a:pt x="429387" y="419100"/>
                    </a:moveTo>
                    <a:cubicBezTo>
                      <a:pt x="403084" y="419100"/>
                      <a:pt x="381762" y="397778"/>
                      <a:pt x="381762" y="371475"/>
                    </a:cubicBezTo>
                    <a:cubicBezTo>
                      <a:pt x="381762" y="345172"/>
                      <a:pt x="403084" y="323850"/>
                      <a:pt x="429387" y="323850"/>
                    </a:cubicBezTo>
                    <a:cubicBezTo>
                      <a:pt x="455690" y="323850"/>
                      <a:pt x="477012" y="345172"/>
                      <a:pt x="477012" y="371475"/>
                    </a:cubicBezTo>
                    <a:cubicBezTo>
                      <a:pt x="477012" y="397778"/>
                      <a:pt x="455690" y="419100"/>
                      <a:pt x="429387" y="419100"/>
                    </a:cubicBezTo>
                    <a:close/>
                    <a:moveTo>
                      <a:pt x="295275" y="142875"/>
                    </a:moveTo>
                    <a:lnTo>
                      <a:pt x="85725" y="142875"/>
                    </a:lnTo>
                    <a:lnTo>
                      <a:pt x="85725" y="123825"/>
                    </a:lnTo>
                    <a:lnTo>
                      <a:pt x="295275" y="123825"/>
                    </a:lnTo>
                    <a:close/>
                    <a:moveTo>
                      <a:pt x="295275" y="190500"/>
                    </a:moveTo>
                    <a:lnTo>
                      <a:pt x="85725" y="190500"/>
                    </a:lnTo>
                    <a:lnTo>
                      <a:pt x="85725" y="171450"/>
                    </a:lnTo>
                    <a:lnTo>
                      <a:pt x="295275" y="171450"/>
                    </a:lnTo>
                    <a:close/>
                    <a:moveTo>
                      <a:pt x="295275" y="238125"/>
                    </a:moveTo>
                    <a:lnTo>
                      <a:pt x="85725" y="238125"/>
                    </a:lnTo>
                    <a:lnTo>
                      <a:pt x="85725" y="219075"/>
                    </a:lnTo>
                    <a:lnTo>
                      <a:pt x="295275" y="219075"/>
                    </a:lnTo>
                    <a:close/>
                    <a:moveTo>
                      <a:pt x="295275" y="285750"/>
                    </a:moveTo>
                    <a:lnTo>
                      <a:pt x="85725" y="285750"/>
                    </a:lnTo>
                    <a:lnTo>
                      <a:pt x="85725" y="266700"/>
                    </a:lnTo>
                    <a:lnTo>
                      <a:pt x="295275" y="266700"/>
                    </a:lnTo>
                    <a:close/>
                    <a:moveTo>
                      <a:pt x="85725" y="314325"/>
                    </a:moveTo>
                    <a:lnTo>
                      <a:pt x="190500" y="314325"/>
                    </a:lnTo>
                    <a:lnTo>
                      <a:pt x="190500" y="333375"/>
                    </a:lnTo>
                    <a:lnTo>
                      <a:pt x="85725" y="333375"/>
                    </a:lnTo>
                    <a:close/>
                  </a:path>
                </a:pathLst>
              </a:custGeom>
              <a:solidFill>
                <a:srgbClr val="FFFFFF"/>
              </a:solidFill>
              <a:ln w="9525" cap="flat">
                <a:noFill/>
                <a:prstDash val="solid"/>
                <a:miter/>
              </a:ln>
              <a:effectLst>
                <a:outerShdw blurRad="63500" dist="38100" dir="2700000" algn="tl" rotWithShape="0">
                  <a:prstClr val="black">
                    <a:alpha val="15000"/>
                  </a:prst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a:ln>
                    <a:noFill/>
                  </a:ln>
                  <a:solidFill>
                    <a:prstClr val="black"/>
                  </a:solidFill>
                  <a:effectLst/>
                  <a:uLnTx/>
                  <a:uFillTx/>
                  <a:latin typeface="Century Gothic" panose="020B0502020202020204" pitchFamily="34" charset="0"/>
                </a:endParaRPr>
              </a:p>
            </p:txBody>
          </p:sp>
        </p:grpSp>
        <p:sp>
          <p:nvSpPr>
            <p:cNvPr id="68" name="TextBox 67">
              <a:extLst>
                <a:ext uri="{FF2B5EF4-FFF2-40B4-BE49-F238E27FC236}">
                  <a16:creationId xmlns:a16="http://schemas.microsoft.com/office/drawing/2014/main" id="{65E26DF7-5DE9-4A05-B60E-32BA11E991CD}"/>
                </a:ext>
              </a:extLst>
            </p:cNvPr>
            <p:cNvSpPr txBox="1"/>
            <p:nvPr/>
          </p:nvSpPr>
          <p:spPr>
            <a:xfrm>
              <a:off x="6737804" y="3634414"/>
              <a:ext cx="4799501" cy="64633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prstClr val="black">
                      <a:lumMod val="85000"/>
                      <a:lumOff val="15000"/>
                    </a:prstClr>
                  </a:solidFill>
                  <a:effectLst/>
                  <a:uLnTx/>
                  <a:uFillTx/>
                  <a:latin typeface="Arial" panose="020B0604020202020204" pitchFamily="34" charset="0"/>
                  <a:cs typeface="Arial" panose="020B0604020202020204" pitchFamily="34" charset="0"/>
                </a:rPr>
                <a:t>The difference between the test/training AUC score and accuracy score is not that huge </a:t>
              </a:r>
            </a:p>
          </p:txBody>
        </p:sp>
        <p:grpSp>
          <p:nvGrpSpPr>
            <p:cNvPr id="62" name="Group 61">
              <a:extLst>
                <a:ext uri="{FF2B5EF4-FFF2-40B4-BE49-F238E27FC236}">
                  <a16:creationId xmlns:a16="http://schemas.microsoft.com/office/drawing/2014/main" id="{70C48AFF-2262-4E74-A1AA-3C98B93622B0}"/>
                </a:ext>
              </a:extLst>
            </p:cNvPr>
            <p:cNvGrpSpPr/>
            <p:nvPr/>
          </p:nvGrpSpPr>
          <p:grpSpPr>
            <a:xfrm>
              <a:off x="4405535" y="3638105"/>
              <a:ext cx="2217814" cy="608928"/>
              <a:chOff x="5286649" y="4109685"/>
              <a:chExt cx="2362068" cy="648534"/>
            </a:xfrm>
          </p:grpSpPr>
          <p:cxnSp>
            <p:nvCxnSpPr>
              <p:cNvPr id="63" name="Straight Connector 62">
                <a:extLst>
                  <a:ext uri="{FF2B5EF4-FFF2-40B4-BE49-F238E27FC236}">
                    <a16:creationId xmlns:a16="http://schemas.microsoft.com/office/drawing/2014/main" id="{0C652297-411C-4650-94F9-1C4D85F5CEED}"/>
                  </a:ext>
                </a:extLst>
              </p:cNvPr>
              <p:cNvCxnSpPr/>
              <p:nvPr/>
            </p:nvCxnSpPr>
            <p:spPr>
              <a:xfrm>
                <a:off x="5286649" y="4433952"/>
                <a:ext cx="1553499" cy="0"/>
              </a:xfrm>
              <a:prstGeom prst="line">
                <a:avLst/>
              </a:prstGeom>
              <a:noFill/>
              <a:ln w="19050" cap="flat" cmpd="sng" algn="ctr">
                <a:solidFill>
                  <a:srgbClr val="95B856"/>
                </a:solidFill>
                <a:prstDash val="sysDot"/>
                <a:round/>
              </a:ln>
              <a:effectLst/>
            </p:spPr>
          </p:cxnSp>
          <p:grpSp>
            <p:nvGrpSpPr>
              <p:cNvPr id="64" name="Group 63">
                <a:extLst>
                  <a:ext uri="{FF2B5EF4-FFF2-40B4-BE49-F238E27FC236}">
                    <a16:creationId xmlns:a16="http://schemas.microsoft.com/office/drawing/2014/main" id="{B1B9AC3B-8338-4855-B325-66DCC77CE8D0}"/>
                  </a:ext>
                </a:extLst>
              </p:cNvPr>
              <p:cNvGrpSpPr/>
              <p:nvPr/>
            </p:nvGrpSpPr>
            <p:grpSpPr>
              <a:xfrm>
                <a:off x="7000183" y="4109685"/>
                <a:ext cx="648534" cy="648534"/>
                <a:chOff x="7000183" y="4109685"/>
                <a:chExt cx="648534" cy="648534"/>
              </a:xfrm>
            </p:grpSpPr>
            <p:sp>
              <p:nvSpPr>
                <p:cNvPr id="65" name="Oval 64">
                  <a:extLst>
                    <a:ext uri="{FF2B5EF4-FFF2-40B4-BE49-F238E27FC236}">
                      <a16:creationId xmlns:a16="http://schemas.microsoft.com/office/drawing/2014/main" id="{546E4625-FC64-47D0-9DB3-6FA1C6F6BC0D}"/>
                    </a:ext>
                  </a:extLst>
                </p:cNvPr>
                <p:cNvSpPr/>
                <p:nvPr/>
              </p:nvSpPr>
              <p:spPr>
                <a:xfrm>
                  <a:off x="7000183" y="4109685"/>
                  <a:ext cx="648534" cy="648534"/>
                </a:xfrm>
                <a:prstGeom prst="ellipse">
                  <a:avLst/>
                </a:prstGeom>
                <a:solidFill>
                  <a:sysClr val="window" lastClr="FFFFFF"/>
                </a:solidFill>
                <a:ln w="12700" cap="flat" cmpd="sng" algn="ctr">
                  <a:noFill/>
                  <a:prstDash val="solid"/>
                  <a:miter lim="800000"/>
                </a:ln>
                <a:effectLst>
                  <a:outerShdw blurRad="63500" dist="38100" dir="2700000" algn="tl" rotWithShape="0">
                    <a:prstClr val="black">
                      <a:alpha val="15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66" name="TextBox 65">
                  <a:extLst>
                    <a:ext uri="{FF2B5EF4-FFF2-40B4-BE49-F238E27FC236}">
                      <a16:creationId xmlns:a16="http://schemas.microsoft.com/office/drawing/2014/main" id="{4FDCEF6B-3904-460A-9388-33CDF61BF9E0}"/>
                    </a:ext>
                  </a:extLst>
                </p:cNvPr>
                <p:cNvSpPr txBox="1"/>
                <p:nvPr/>
              </p:nvSpPr>
              <p:spPr>
                <a:xfrm>
                  <a:off x="7063066" y="4216698"/>
                  <a:ext cx="522767" cy="434508"/>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95B856"/>
                      </a:solidFill>
                      <a:effectLst/>
                      <a:uLnTx/>
                      <a:uFillTx/>
                      <a:latin typeface="Century Gothic" panose="020B0502020202020204" pitchFamily="34" charset="0"/>
                    </a:rPr>
                    <a:t>03</a:t>
                  </a:r>
                </a:p>
              </p:txBody>
            </p:sp>
          </p:grpSp>
        </p:grpSp>
        <p:grpSp>
          <p:nvGrpSpPr>
            <p:cNvPr id="58" name="Group 57">
              <a:extLst>
                <a:ext uri="{FF2B5EF4-FFF2-40B4-BE49-F238E27FC236}">
                  <a16:creationId xmlns:a16="http://schemas.microsoft.com/office/drawing/2014/main" id="{A906DBFD-0C6C-4C6B-BDCA-3824E7F81B5B}"/>
                </a:ext>
              </a:extLst>
            </p:cNvPr>
            <p:cNvGrpSpPr/>
            <p:nvPr/>
          </p:nvGrpSpPr>
          <p:grpSpPr>
            <a:xfrm>
              <a:off x="3866341" y="3212475"/>
              <a:ext cx="1109737" cy="1254043"/>
              <a:chOff x="4519756" y="2581159"/>
              <a:chExt cx="1004630" cy="1135269"/>
            </a:xfrm>
          </p:grpSpPr>
          <p:sp>
            <p:nvSpPr>
              <p:cNvPr id="59" name="Freeform: Shape 58">
                <a:extLst>
                  <a:ext uri="{FF2B5EF4-FFF2-40B4-BE49-F238E27FC236}">
                    <a16:creationId xmlns:a16="http://schemas.microsoft.com/office/drawing/2014/main" id="{0B442311-963E-4A02-A2EE-5AB9423E515A}"/>
                  </a:ext>
                </a:extLst>
              </p:cNvPr>
              <p:cNvSpPr/>
              <p:nvPr/>
            </p:nvSpPr>
            <p:spPr>
              <a:xfrm rot="17280000">
                <a:off x="4454436" y="2646479"/>
                <a:ext cx="1135269" cy="1004630"/>
              </a:xfrm>
              <a:custGeom>
                <a:avLst/>
                <a:gdLst>
                  <a:gd name="connsiteX0" fmla="*/ 1335610 w 1335610"/>
                  <a:gd name="connsiteY0" fmla="*/ 747952 h 1181917"/>
                  <a:gd name="connsiteX1" fmla="*/ 1141868 w 1335610"/>
                  <a:gd name="connsiteY1" fmla="*/ 870155 h 1181917"/>
                  <a:gd name="connsiteX2" fmla="*/ 699985 w 1335610"/>
                  <a:gd name="connsiteY2" fmla="*/ 1063972 h 1181917"/>
                  <a:gd name="connsiteX3" fmla="*/ 228571 w 1335610"/>
                  <a:gd name="connsiteY3" fmla="*/ 1166903 h 1181917"/>
                  <a:gd name="connsiteX4" fmla="*/ 1 w 1335610"/>
                  <a:gd name="connsiteY4" fmla="*/ 1181917 h 1181917"/>
                  <a:gd name="connsiteX5" fmla="*/ 0 w 1335610"/>
                  <a:gd name="connsiteY5" fmla="*/ 257398 h 1181917"/>
                  <a:gd name="connsiteX6" fmla="*/ 125993 w 1335610"/>
                  <a:gd name="connsiteY6" fmla="*/ 248874 h 1181917"/>
                  <a:gd name="connsiteX7" fmla="*/ 414589 w 1335610"/>
                  <a:gd name="connsiteY7" fmla="*/ 185614 h 1181917"/>
                  <a:gd name="connsiteX8" fmla="*/ 685251 w 1335610"/>
                  <a:gd name="connsiteY8" fmla="*/ 67160 h 1181917"/>
                  <a:gd name="connsiteX9" fmla="*/ 792191 w 1335610"/>
                  <a:gd name="connsiteY9" fmla="*/ 0 h 1181917"/>
                  <a:gd name="connsiteX10" fmla="*/ 1335610 w 1335610"/>
                  <a:gd name="connsiteY10" fmla="*/ 747952 h 1181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5610" h="1181917">
                    <a:moveTo>
                      <a:pt x="1335610" y="747952"/>
                    </a:moveTo>
                    <a:lnTo>
                      <a:pt x="1141868" y="870155"/>
                    </a:lnTo>
                    <a:cubicBezTo>
                      <a:pt x="1004047" y="947877"/>
                      <a:pt x="856409" y="1013146"/>
                      <a:pt x="699985" y="1063972"/>
                    </a:cubicBezTo>
                    <a:cubicBezTo>
                      <a:pt x="543560" y="1114797"/>
                      <a:pt x="385754" y="1148772"/>
                      <a:pt x="228571" y="1166903"/>
                    </a:cubicBezTo>
                    <a:lnTo>
                      <a:pt x="1" y="1181917"/>
                    </a:lnTo>
                    <a:lnTo>
                      <a:pt x="0" y="257398"/>
                    </a:lnTo>
                    <a:lnTo>
                      <a:pt x="125993" y="248874"/>
                    </a:lnTo>
                    <a:cubicBezTo>
                      <a:pt x="222195" y="237621"/>
                      <a:pt x="318802" y="216737"/>
                      <a:pt x="414589" y="185614"/>
                    </a:cubicBezTo>
                    <a:cubicBezTo>
                      <a:pt x="510376" y="154491"/>
                      <a:pt x="600808" y="114602"/>
                      <a:pt x="685251" y="67160"/>
                    </a:cubicBezTo>
                    <a:lnTo>
                      <a:pt x="792191" y="0"/>
                    </a:lnTo>
                    <a:lnTo>
                      <a:pt x="1335610" y="747952"/>
                    </a:lnTo>
                    <a:close/>
                  </a:path>
                </a:pathLst>
              </a:custGeom>
              <a:solidFill>
                <a:srgbClr val="95B856"/>
              </a:solidFill>
              <a:ln w="12700" cap="flat" cmpd="sng" algn="ctr">
                <a:noFill/>
                <a:prstDash val="solid"/>
                <a:miter lim="800000"/>
              </a:ln>
              <a:effectLst>
                <a:outerShdw blurRad="63500" dist="38100" dir="2700000" algn="tl" rotWithShape="0">
                  <a:prstClr val="black">
                    <a:alpha val="15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60" name="Freeform: Shape 59">
                <a:extLst>
                  <a:ext uri="{FF2B5EF4-FFF2-40B4-BE49-F238E27FC236}">
                    <a16:creationId xmlns:a16="http://schemas.microsoft.com/office/drawing/2014/main" id="{D9A88C7D-11AF-4DF0-B5B6-74E219B09BBA}"/>
                  </a:ext>
                </a:extLst>
              </p:cNvPr>
              <p:cNvSpPr/>
              <p:nvPr/>
            </p:nvSpPr>
            <p:spPr>
              <a:xfrm>
                <a:off x="4828582" y="3048613"/>
                <a:ext cx="386976" cy="386976"/>
              </a:xfrm>
              <a:custGeom>
                <a:avLst/>
                <a:gdLst>
                  <a:gd name="connsiteX0" fmla="*/ 142875 w 590550"/>
                  <a:gd name="connsiteY0" fmla="*/ 533400 h 590550"/>
                  <a:gd name="connsiteX1" fmla="*/ 152400 w 590550"/>
                  <a:gd name="connsiteY1" fmla="*/ 542925 h 590550"/>
                  <a:gd name="connsiteX2" fmla="*/ 142875 w 590550"/>
                  <a:gd name="connsiteY2" fmla="*/ 552450 h 590550"/>
                  <a:gd name="connsiteX3" fmla="*/ 133350 w 590550"/>
                  <a:gd name="connsiteY3" fmla="*/ 542925 h 590550"/>
                  <a:gd name="connsiteX4" fmla="*/ 142875 w 590550"/>
                  <a:gd name="connsiteY4" fmla="*/ 533400 h 590550"/>
                  <a:gd name="connsiteX5" fmla="*/ 190500 w 590550"/>
                  <a:gd name="connsiteY5" fmla="*/ 451618 h 590550"/>
                  <a:gd name="connsiteX6" fmla="*/ 123339 w 590550"/>
                  <a:gd name="connsiteY6" fmla="*/ 518779 h 590550"/>
                  <a:gd name="connsiteX7" fmla="*/ 114300 w 590550"/>
                  <a:gd name="connsiteY7" fmla="*/ 540620 h 590550"/>
                  <a:gd name="connsiteX8" fmla="*/ 145180 w 590550"/>
                  <a:gd name="connsiteY8" fmla="*/ 571500 h 590550"/>
                  <a:gd name="connsiteX9" fmla="*/ 167021 w 590550"/>
                  <a:gd name="connsiteY9" fmla="*/ 562461 h 590550"/>
                  <a:gd name="connsiteX10" fmla="*/ 234182 w 590550"/>
                  <a:gd name="connsiteY10" fmla="*/ 495300 h 590550"/>
                  <a:gd name="connsiteX11" fmla="*/ 219075 w 590550"/>
                  <a:gd name="connsiteY11" fmla="*/ 423043 h 590550"/>
                  <a:gd name="connsiteX12" fmla="*/ 203968 w 590550"/>
                  <a:gd name="connsiteY12" fmla="*/ 438150 h 590550"/>
                  <a:gd name="connsiteX13" fmla="*/ 247650 w 590550"/>
                  <a:gd name="connsiteY13" fmla="*/ 481832 h 590550"/>
                  <a:gd name="connsiteX14" fmla="*/ 262757 w 590550"/>
                  <a:gd name="connsiteY14" fmla="*/ 466725 h 590550"/>
                  <a:gd name="connsiteX15" fmla="*/ 264481 w 590550"/>
                  <a:gd name="connsiteY15" fmla="*/ 396688 h 590550"/>
                  <a:gd name="connsiteX16" fmla="*/ 242068 w 590550"/>
                  <a:gd name="connsiteY16" fmla="*/ 419100 h 590550"/>
                  <a:gd name="connsiteX17" fmla="*/ 266700 w 590550"/>
                  <a:gd name="connsiteY17" fmla="*/ 443732 h 590550"/>
                  <a:gd name="connsiteX18" fmla="*/ 289112 w 590550"/>
                  <a:gd name="connsiteY18" fmla="*/ 421319 h 590550"/>
                  <a:gd name="connsiteX19" fmla="*/ 264481 w 590550"/>
                  <a:gd name="connsiteY19" fmla="*/ 396688 h 590550"/>
                  <a:gd name="connsiteX20" fmla="*/ 323850 w 590550"/>
                  <a:gd name="connsiteY20" fmla="*/ 323850 h 590550"/>
                  <a:gd name="connsiteX21" fmla="*/ 457200 w 590550"/>
                  <a:gd name="connsiteY21" fmla="*/ 323850 h 590550"/>
                  <a:gd name="connsiteX22" fmla="*/ 457200 w 590550"/>
                  <a:gd name="connsiteY22" fmla="*/ 342900 h 590550"/>
                  <a:gd name="connsiteX23" fmla="*/ 323850 w 590550"/>
                  <a:gd name="connsiteY23" fmla="*/ 342900 h 590550"/>
                  <a:gd name="connsiteX24" fmla="*/ 438150 w 590550"/>
                  <a:gd name="connsiteY24" fmla="*/ 285750 h 590550"/>
                  <a:gd name="connsiteX25" fmla="*/ 457200 w 590550"/>
                  <a:gd name="connsiteY25" fmla="*/ 285750 h 590550"/>
                  <a:gd name="connsiteX26" fmla="*/ 457200 w 590550"/>
                  <a:gd name="connsiteY26" fmla="*/ 304800 h 590550"/>
                  <a:gd name="connsiteX27" fmla="*/ 438150 w 590550"/>
                  <a:gd name="connsiteY27" fmla="*/ 304800 h 590550"/>
                  <a:gd name="connsiteX28" fmla="*/ 400050 w 590550"/>
                  <a:gd name="connsiteY28" fmla="*/ 285750 h 590550"/>
                  <a:gd name="connsiteX29" fmla="*/ 419100 w 590550"/>
                  <a:gd name="connsiteY29" fmla="*/ 285750 h 590550"/>
                  <a:gd name="connsiteX30" fmla="*/ 419100 w 590550"/>
                  <a:gd name="connsiteY30" fmla="*/ 304800 h 590550"/>
                  <a:gd name="connsiteX31" fmla="*/ 400050 w 590550"/>
                  <a:gd name="connsiteY31" fmla="*/ 304800 h 590550"/>
                  <a:gd name="connsiteX32" fmla="*/ 361950 w 590550"/>
                  <a:gd name="connsiteY32" fmla="*/ 285750 h 590550"/>
                  <a:gd name="connsiteX33" fmla="*/ 381000 w 590550"/>
                  <a:gd name="connsiteY33" fmla="*/ 285750 h 590550"/>
                  <a:gd name="connsiteX34" fmla="*/ 381000 w 590550"/>
                  <a:gd name="connsiteY34" fmla="*/ 304800 h 590550"/>
                  <a:gd name="connsiteX35" fmla="*/ 361950 w 590550"/>
                  <a:gd name="connsiteY35" fmla="*/ 304800 h 590550"/>
                  <a:gd name="connsiteX36" fmla="*/ 323850 w 590550"/>
                  <a:gd name="connsiteY36" fmla="*/ 285750 h 590550"/>
                  <a:gd name="connsiteX37" fmla="*/ 342900 w 590550"/>
                  <a:gd name="connsiteY37" fmla="*/ 285750 h 590550"/>
                  <a:gd name="connsiteX38" fmla="*/ 342900 w 590550"/>
                  <a:gd name="connsiteY38" fmla="*/ 304800 h 590550"/>
                  <a:gd name="connsiteX39" fmla="*/ 323850 w 590550"/>
                  <a:gd name="connsiteY39" fmla="*/ 304800 h 590550"/>
                  <a:gd name="connsiteX40" fmla="*/ 323850 w 590550"/>
                  <a:gd name="connsiteY40" fmla="*/ 247650 h 590550"/>
                  <a:gd name="connsiteX41" fmla="*/ 457200 w 590550"/>
                  <a:gd name="connsiteY41" fmla="*/ 247650 h 590550"/>
                  <a:gd name="connsiteX42" fmla="*/ 457200 w 590550"/>
                  <a:gd name="connsiteY42" fmla="*/ 266700 h 590550"/>
                  <a:gd name="connsiteX43" fmla="*/ 323850 w 590550"/>
                  <a:gd name="connsiteY43" fmla="*/ 266700 h 590550"/>
                  <a:gd name="connsiteX44" fmla="*/ 390525 w 590550"/>
                  <a:gd name="connsiteY44" fmla="*/ 190500 h 590550"/>
                  <a:gd name="connsiteX45" fmla="*/ 285750 w 590550"/>
                  <a:gd name="connsiteY45" fmla="*/ 295275 h 590550"/>
                  <a:gd name="connsiteX46" fmla="*/ 390525 w 590550"/>
                  <a:gd name="connsiteY46" fmla="*/ 400050 h 590550"/>
                  <a:gd name="connsiteX47" fmla="*/ 495300 w 590550"/>
                  <a:gd name="connsiteY47" fmla="*/ 295275 h 590550"/>
                  <a:gd name="connsiteX48" fmla="*/ 390525 w 590550"/>
                  <a:gd name="connsiteY48" fmla="*/ 190500 h 590550"/>
                  <a:gd name="connsiteX49" fmla="*/ 390525 w 590550"/>
                  <a:gd name="connsiteY49" fmla="*/ 171450 h 590550"/>
                  <a:gd name="connsiteX50" fmla="*/ 514350 w 590550"/>
                  <a:gd name="connsiteY50" fmla="*/ 295275 h 590550"/>
                  <a:gd name="connsiteX51" fmla="*/ 390525 w 590550"/>
                  <a:gd name="connsiteY51" fmla="*/ 419100 h 590550"/>
                  <a:gd name="connsiteX52" fmla="*/ 266700 w 590550"/>
                  <a:gd name="connsiteY52" fmla="*/ 295275 h 590550"/>
                  <a:gd name="connsiteX53" fmla="*/ 390525 w 590550"/>
                  <a:gd name="connsiteY53" fmla="*/ 171450 h 590550"/>
                  <a:gd name="connsiteX54" fmla="*/ 390525 w 590550"/>
                  <a:gd name="connsiteY54" fmla="*/ 152400 h 590550"/>
                  <a:gd name="connsiteX55" fmla="*/ 247650 w 590550"/>
                  <a:gd name="connsiteY55" fmla="*/ 295275 h 590550"/>
                  <a:gd name="connsiteX56" fmla="*/ 390525 w 590550"/>
                  <a:gd name="connsiteY56" fmla="*/ 438150 h 590550"/>
                  <a:gd name="connsiteX57" fmla="*/ 533400 w 590550"/>
                  <a:gd name="connsiteY57" fmla="*/ 295275 h 590550"/>
                  <a:gd name="connsiteX58" fmla="*/ 390525 w 590550"/>
                  <a:gd name="connsiteY58" fmla="*/ 152400 h 590550"/>
                  <a:gd name="connsiteX59" fmla="*/ 38100 w 590550"/>
                  <a:gd name="connsiteY59" fmla="*/ 114300 h 590550"/>
                  <a:gd name="connsiteX60" fmla="*/ 57150 w 590550"/>
                  <a:gd name="connsiteY60" fmla="*/ 114300 h 590550"/>
                  <a:gd name="connsiteX61" fmla="*/ 57150 w 590550"/>
                  <a:gd name="connsiteY61" fmla="*/ 247650 h 590550"/>
                  <a:gd name="connsiteX62" fmla="*/ 76200 w 590550"/>
                  <a:gd name="connsiteY62" fmla="*/ 247650 h 590550"/>
                  <a:gd name="connsiteX63" fmla="*/ 76200 w 590550"/>
                  <a:gd name="connsiteY63" fmla="*/ 190500 h 590550"/>
                  <a:gd name="connsiteX64" fmla="*/ 95250 w 590550"/>
                  <a:gd name="connsiteY64" fmla="*/ 190500 h 590550"/>
                  <a:gd name="connsiteX65" fmla="*/ 95250 w 590550"/>
                  <a:gd name="connsiteY65" fmla="*/ 247650 h 590550"/>
                  <a:gd name="connsiteX66" fmla="*/ 114300 w 590550"/>
                  <a:gd name="connsiteY66" fmla="*/ 247650 h 590550"/>
                  <a:gd name="connsiteX67" fmla="*/ 114300 w 590550"/>
                  <a:gd name="connsiteY67" fmla="*/ 171450 h 590550"/>
                  <a:gd name="connsiteX68" fmla="*/ 133350 w 590550"/>
                  <a:gd name="connsiteY68" fmla="*/ 171450 h 590550"/>
                  <a:gd name="connsiteX69" fmla="*/ 133350 w 590550"/>
                  <a:gd name="connsiteY69" fmla="*/ 247650 h 590550"/>
                  <a:gd name="connsiteX70" fmla="*/ 152400 w 590550"/>
                  <a:gd name="connsiteY70" fmla="*/ 247650 h 590550"/>
                  <a:gd name="connsiteX71" fmla="*/ 152400 w 590550"/>
                  <a:gd name="connsiteY71" fmla="*/ 152400 h 590550"/>
                  <a:gd name="connsiteX72" fmla="*/ 171450 w 590550"/>
                  <a:gd name="connsiteY72" fmla="*/ 152400 h 590550"/>
                  <a:gd name="connsiteX73" fmla="*/ 171450 w 590550"/>
                  <a:gd name="connsiteY73" fmla="*/ 247650 h 590550"/>
                  <a:gd name="connsiteX74" fmla="*/ 190500 w 590550"/>
                  <a:gd name="connsiteY74" fmla="*/ 247650 h 590550"/>
                  <a:gd name="connsiteX75" fmla="*/ 190500 w 590550"/>
                  <a:gd name="connsiteY75" fmla="*/ 133350 h 590550"/>
                  <a:gd name="connsiteX76" fmla="*/ 209550 w 590550"/>
                  <a:gd name="connsiteY76" fmla="*/ 133350 h 590550"/>
                  <a:gd name="connsiteX77" fmla="*/ 209550 w 590550"/>
                  <a:gd name="connsiteY77" fmla="*/ 247650 h 590550"/>
                  <a:gd name="connsiteX78" fmla="*/ 228600 w 590550"/>
                  <a:gd name="connsiteY78" fmla="*/ 247650 h 590550"/>
                  <a:gd name="connsiteX79" fmla="*/ 228600 w 590550"/>
                  <a:gd name="connsiteY79" fmla="*/ 266700 h 590550"/>
                  <a:gd name="connsiteX80" fmla="*/ 38100 w 590550"/>
                  <a:gd name="connsiteY80" fmla="*/ 266700 h 590550"/>
                  <a:gd name="connsiteX81" fmla="*/ 19050 w 590550"/>
                  <a:gd name="connsiteY81" fmla="*/ 95250 h 590550"/>
                  <a:gd name="connsiteX82" fmla="*/ 19050 w 590550"/>
                  <a:gd name="connsiteY82" fmla="*/ 361950 h 590550"/>
                  <a:gd name="connsiteX83" fmla="*/ 243135 w 590550"/>
                  <a:gd name="connsiteY83" fmla="*/ 361950 h 590550"/>
                  <a:gd name="connsiteX84" fmla="*/ 228600 w 590550"/>
                  <a:gd name="connsiteY84" fmla="*/ 295275 h 590550"/>
                  <a:gd name="connsiteX85" fmla="*/ 390525 w 590550"/>
                  <a:gd name="connsiteY85" fmla="*/ 133350 h 590550"/>
                  <a:gd name="connsiteX86" fmla="*/ 552450 w 590550"/>
                  <a:gd name="connsiteY86" fmla="*/ 295275 h 590550"/>
                  <a:gd name="connsiteX87" fmla="*/ 537915 w 590550"/>
                  <a:gd name="connsiteY87" fmla="*/ 361950 h 590550"/>
                  <a:gd name="connsiteX88" fmla="*/ 571500 w 590550"/>
                  <a:gd name="connsiteY88" fmla="*/ 361950 h 590550"/>
                  <a:gd name="connsiteX89" fmla="*/ 571500 w 590550"/>
                  <a:gd name="connsiteY89" fmla="*/ 95250 h 590550"/>
                  <a:gd name="connsiteX90" fmla="*/ 114300 w 590550"/>
                  <a:gd name="connsiteY90" fmla="*/ 38100 h 590550"/>
                  <a:gd name="connsiteX91" fmla="*/ 133350 w 590550"/>
                  <a:gd name="connsiteY91" fmla="*/ 38100 h 590550"/>
                  <a:gd name="connsiteX92" fmla="*/ 133350 w 590550"/>
                  <a:gd name="connsiteY92" fmla="*/ 57150 h 590550"/>
                  <a:gd name="connsiteX93" fmla="*/ 114300 w 590550"/>
                  <a:gd name="connsiteY93" fmla="*/ 57150 h 590550"/>
                  <a:gd name="connsiteX94" fmla="*/ 76200 w 590550"/>
                  <a:gd name="connsiteY94" fmla="*/ 38100 h 590550"/>
                  <a:gd name="connsiteX95" fmla="*/ 95250 w 590550"/>
                  <a:gd name="connsiteY95" fmla="*/ 38100 h 590550"/>
                  <a:gd name="connsiteX96" fmla="*/ 95250 w 590550"/>
                  <a:gd name="connsiteY96" fmla="*/ 57150 h 590550"/>
                  <a:gd name="connsiteX97" fmla="*/ 76200 w 590550"/>
                  <a:gd name="connsiteY97" fmla="*/ 57150 h 590550"/>
                  <a:gd name="connsiteX98" fmla="*/ 38100 w 590550"/>
                  <a:gd name="connsiteY98" fmla="*/ 38100 h 590550"/>
                  <a:gd name="connsiteX99" fmla="*/ 57150 w 590550"/>
                  <a:gd name="connsiteY99" fmla="*/ 38100 h 590550"/>
                  <a:gd name="connsiteX100" fmla="*/ 57150 w 590550"/>
                  <a:gd name="connsiteY100" fmla="*/ 57150 h 590550"/>
                  <a:gd name="connsiteX101" fmla="*/ 38100 w 590550"/>
                  <a:gd name="connsiteY101" fmla="*/ 57150 h 590550"/>
                  <a:gd name="connsiteX102" fmla="*/ 19050 w 590550"/>
                  <a:gd name="connsiteY102" fmla="*/ 19050 h 590550"/>
                  <a:gd name="connsiteX103" fmla="*/ 19050 w 590550"/>
                  <a:gd name="connsiteY103" fmla="*/ 76200 h 590550"/>
                  <a:gd name="connsiteX104" fmla="*/ 571500 w 590550"/>
                  <a:gd name="connsiteY104" fmla="*/ 76200 h 590550"/>
                  <a:gd name="connsiteX105" fmla="*/ 571500 w 590550"/>
                  <a:gd name="connsiteY105" fmla="*/ 19050 h 590550"/>
                  <a:gd name="connsiteX106" fmla="*/ 0 w 590550"/>
                  <a:gd name="connsiteY106" fmla="*/ 0 h 590550"/>
                  <a:gd name="connsiteX107" fmla="*/ 590550 w 590550"/>
                  <a:gd name="connsiteY107" fmla="*/ 0 h 590550"/>
                  <a:gd name="connsiteX108" fmla="*/ 590550 w 590550"/>
                  <a:gd name="connsiteY108" fmla="*/ 381000 h 590550"/>
                  <a:gd name="connsiteX109" fmla="*/ 527647 w 590550"/>
                  <a:gd name="connsiteY109" fmla="*/ 381000 h 590550"/>
                  <a:gd name="connsiteX110" fmla="*/ 390525 w 590550"/>
                  <a:gd name="connsiteY110" fmla="*/ 457200 h 590550"/>
                  <a:gd name="connsiteX111" fmla="*/ 304905 w 590550"/>
                  <a:gd name="connsiteY111" fmla="*/ 432464 h 590550"/>
                  <a:gd name="connsiteX112" fmla="*/ 280168 w 590550"/>
                  <a:gd name="connsiteY112" fmla="*/ 457200 h 590550"/>
                  <a:gd name="connsiteX113" fmla="*/ 289693 w 590550"/>
                  <a:gd name="connsiteY113" fmla="*/ 466725 h 590550"/>
                  <a:gd name="connsiteX114" fmla="*/ 180489 w 590550"/>
                  <a:gd name="connsiteY114" fmla="*/ 575929 h 590550"/>
                  <a:gd name="connsiteX115" fmla="*/ 145180 w 590550"/>
                  <a:gd name="connsiteY115" fmla="*/ 590550 h 590550"/>
                  <a:gd name="connsiteX116" fmla="*/ 95250 w 590550"/>
                  <a:gd name="connsiteY116" fmla="*/ 540620 h 590550"/>
                  <a:gd name="connsiteX117" fmla="*/ 109871 w 590550"/>
                  <a:gd name="connsiteY117" fmla="*/ 505311 h 590550"/>
                  <a:gd name="connsiteX118" fmla="*/ 219075 w 590550"/>
                  <a:gd name="connsiteY118" fmla="*/ 396107 h 590550"/>
                  <a:gd name="connsiteX119" fmla="*/ 228600 w 590550"/>
                  <a:gd name="connsiteY119" fmla="*/ 405632 h 590550"/>
                  <a:gd name="connsiteX120" fmla="*/ 253232 w 590550"/>
                  <a:gd name="connsiteY120" fmla="*/ 381000 h 590550"/>
                  <a:gd name="connsiteX121" fmla="*/ 0 w 590550"/>
                  <a:gd name="connsiteY121" fmla="*/ 38100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590550" h="590550">
                    <a:moveTo>
                      <a:pt x="142875" y="533400"/>
                    </a:moveTo>
                    <a:cubicBezTo>
                      <a:pt x="148136" y="533400"/>
                      <a:pt x="152400" y="537664"/>
                      <a:pt x="152400" y="542925"/>
                    </a:cubicBezTo>
                    <a:cubicBezTo>
                      <a:pt x="152400" y="548186"/>
                      <a:pt x="148136" y="552450"/>
                      <a:pt x="142875" y="552450"/>
                    </a:cubicBezTo>
                    <a:cubicBezTo>
                      <a:pt x="137614" y="552450"/>
                      <a:pt x="133350" y="548186"/>
                      <a:pt x="133350" y="542925"/>
                    </a:cubicBezTo>
                    <a:cubicBezTo>
                      <a:pt x="133350" y="537664"/>
                      <a:pt x="137614" y="533400"/>
                      <a:pt x="142875" y="533400"/>
                    </a:cubicBezTo>
                    <a:close/>
                    <a:moveTo>
                      <a:pt x="190500" y="451618"/>
                    </a:moveTo>
                    <a:lnTo>
                      <a:pt x="123339" y="518779"/>
                    </a:lnTo>
                    <a:cubicBezTo>
                      <a:pt x="117510" y="524608"/>
                      <a:pt x="114300" y="532371"/>
                      <a:pt x="114300" y="540620"/>
                    </a:cubicBezTo>
                    <a:cubicBezTo>
                      <a:pt x="114300" y="557651"/>
                      <a:pt x="128149" y="571500"/>
                      <a:pt x="145180" y="571500"/>
                    </a:cubicBezTo>
                    <a:cubicBezTo>
                      <a:pt x="153429" y="571500"/>
                      <a:pt x="161192" y="568290"/>
                      <a:pt x="167021" y="562461"/>
                    </a:cubicBezTo>
                    <a:lnTo>
                      <a:pt x="234182" y="495300"/>
                    </a:lnTo>
                    <a:close/>
                    <a:moveTo>
                      <a:pt x="219075" y="423043"/>
                    </a:moveTo>
                    <a:lnTo>
                      <a:pt x="203968" y="438150"/>
                    </a:lnTo>
                    <a:lnTo>
                      <a:pt x="247650" y="481832"/>
                    </a:lnTo>
                    <a:lnTo>
                      <a:pt x="262757" y="466725"/>
                    </a:lnTo>
                    <a:close/>
                    <a:moveTo>
                      <a:pt x="264481" y="396688"/>
                    </a:moveTo>
                    <a:lnTo>
                      <a:pt x="242068" y="419100"/>
                    </a:lnTo>
                    <a:lnTo>
                      <a:pt x="266700" y="443732"/>
                    </a:lnTo>
                    <a:lnTo>
                      <a:pt x="289112" y="421319"/>
                    </a:lnTo>
                    <a:cubicBezTo>
                      <a:pt x="280045" y="414004"/>
                      <a:pt x="271786" y="405755"/>
                      <a:pt x="264481" y="396688"/>
                    </a:cubicBezTo>
                    <a:close/>
                    <a:moveTo>
                      <a:pt x="323850" y="323850"/>
                    </a:moveTo>
                    <a:lnTo>
                      <a:pt x="457200" y="323850"/>
                    </a:lnTo>
                    <a:lnTo>
                      <a:pt x="457200" y="342900"/>
                    </a:lnTo>
                    <a:lnTo>
                      <a:pt x="323850" y="342900"/>
                    </a:lnTo>
                    <a:close/>
                    <a:moveTo>
                      <a:pt x="438150" y="285750"/>
                    </a:moveTo>
                    <a:lnTo>
                      <a:pt x="457200" y="285750"/>
                    </a:lnTo>
                    <a:lnTo>
                      <a:pt x="457200" y="304800"/>
                    </a:lnTo>
                    <a:lnTo>
                      <a:pt x="438150" y="304800"/>
                    </a:lnTo>
                    <a:close/>
                    <a:moveTo>
                      <a:pt x="400050" y="285750"/>
                    </a:moveTo>
                    <a:lnTo>
                      <a:pt x="419100" y="285750"/>
                    </a:lnTo>
                    <a:lnTo>
                      <a:pt x="419100" y="304800"/>
                    </a:lnTo>
                    <a:lnTo>
                      <a:pt x="400050" y="304800"/>
                    </a:lnTo>
                    <a:close/>
                    <a:moveTo>
                      <a:pt x="361950" y="285750"/>
                    </a:moveTo>
                    <a:lnTo>
                      <a:pt x="381000" y="285750"/>
                    </a:lnTo>
                    <a:lnTo>
                      <a:pt x="381000" y="304800"/>
                    </a:lnTo>
                    <a:lnTo>
                      <a:pt x="361950" y="304800"/>
                    </a:lnTo>
                    <a:close/>
                    <a:moveTo>
                      <a:pt x="323850" y="285750"/>
                    </a:moveTo>
                    <a:lnTo>
                      <a:pt x="342900" y="285750"/>
                    </a:lnTo>
                    <a:lnTo>
                      <a:pt x="342900" y="304800"/>
                    </a:lnTo>
                    <a:lnTo>
                      <a:pt x="323850" y="304800"/>
                    </a:lnTo>
                    <a:close/>
                    <a:moveTo>
                      <a:pt x="323850" y="247650"/>
                    </a:moveTo>
                    <a:lnTo>
                      <a:pt x="457200" y="247650"/>
                    </a:lnTo>
                    <a:lnTo>
                      <a:pt x="457200" y="266700"/>
                    </a:lnTo>
                    <a:lnTo>
                      <a:pt x="323850" y="266700"/>
                    </a:lnTo>
                    <a:close/>
                    <a:moveTo>
                      <a:pt x="390525" y="190500"/>
                    </a:moveTo>
                    <a:cubicBezTo>
                      <a:pt x="332756" y="190500"/>
                      <a:pt x="285750" y="237506"/>
                      <a:pt x="285750" y="295275"/>
                    </a:cubicBezTo>
                    <a:cubicBezTo>
                      <a:pt x="285750" y="353044"/>
                      <a:pt x="332756" y="400050"/>
                      <a:pt x="390525" y="400050"/>
                    </a:cubicBezTo>
                    <a:cubicBezTo>
                      <a:pt x="448294" y="400050"/>
                      <a:pt x="495300" y="353044"/>
                      <a:pt x="495300" y="295275"/>
                    </a:cubicBezTo>
                    <a:cubicBezTo>
                      <a:pt x="495300" y="237506"/>
                      <a:pt x="448294" y="190500"/>
                      <a:pt x="390525" y="190500"/>
                    </a:cubicBezTo>
                    <a:close/>
                    <a:moveTo>
                      <a:pt x="390525" y="171450"/>
                    </a:moveTo>
                    <a:cubicBezTo>
                      <a:pt x="458800" y="171450"/>
                      <a:pt x="514350" y="227000"/>
                      <a:pt x="514350" y="295275"/>
                    </a:cubicBezTo>
                    <a:cubicBezTo>
                      <a:pt x="514350" y="363550"/>
                      <a:pt x="458800" y="419100"/>
                      <a:pt x="390525" y="419100"/>
                    </a:cubicBezTo>
                    <a:cubicBezTo>
                      <a:pt x="322250" y="419100"/>
                      <a:pt x="266700" y="363550"/>
                      <a:pt x="266700" y="295275"/>
                    </a:cubicBezTo>
                    <a:cubicBezTo>
                      <a:pt x="266700" y="227000"/>
                      <a:pt x="322250" y="171450"/>
                      <a:pt x="390525" y="171450"/>
                    </a:cubicBezTo>
                    <a:close/>
                    <a:moveTo>
                      <a:pt x="390525" y="152400"/>
                    </a:moveTo>
                    <a:cubicBezTo>
                      <a:pt x="311744" y="152400"/>
                      <a:pt x="247650" y="216494"/>
                      <a:pt x="247650" y="295275"/>
                    </a:cubicBezTo>
                    <a:cubicBezTo>
                      <a:pt x="247650" y="374056"/>
                      <a:pt x="311744" y="438150"/>
                      <a:pt x="390525" y="438150"/>
                    </a:cubicBezTo>
                    <a:cubicBezTo>
                      <a:pt x="469306" y="438150"/>
                      <a:pt x="533400" y="374056"/>
                      <a:pt x="533400" y="295275"/>
                    </a:cubicBezTo>
                    <a:cubicBezTo>
                      <a:pt x="533400" y="216494"/>
                      <a:pt x="469306" y="152400"/>
                      <a:pt x="390525" y="152400"/>
                    </a:cubicBezTo>
                    <a:close/>
                    <a:moveTo>
                      <a:pt x="38100" y="114300"/>
                    </a:moveTo>
                    <a:lnTo>
                      <a:pt x="57150" y="114300"/>
                    </a:lnTo>
                    <a:lnTo>
                      <a:pt x="57150" y="247650"/>
                    </a:lnTo>
                    <a:lnTo>
                      <a:pt x="76200" y="247650"/>
                    </a:lnTo>
                    <a:lnTo>
                      <a:pt x="76200" y="190500"/>
                    </a:lnTo>
                    <a:lnTo>
                      <a:pt x="95250" y="190500"/>
                    </a:lnTo>
                    <a:lnTo>
                      <a:pt x="95250" y="247650"/>
                    </a:lnTo>
                    <a:lnTo>
                      <a:pt x="114300" y="247650"/>
                    </a:lnTo>
                    <a:lnTo>
                      <a:pt x="114300" y="171450"/>
                    </a:lnTo>
                    <a:lnTo>
                      <a:pt x="133350" y="171450"/>
                    </a:lnTo>
                    <a:lnTo>
                      <a:pt x="133350" y="247650"/>
                    </a:lnTo>
                    <a:lnTo>
                      <a:pt x="152400" y="247650"/>
                    </a:lnTo>
                    <a:lnTo>
                      <a:pt x="152400" y="152400"/>
                    </a:lnTo>
                    <a:lnTo>
                      <a:pt x="171450" y="152400"/>
                    </a:lnTo>
                    <a:lnTo>
                      <a:pt x="171450" y="247650"/>
                    </a:lnTo>
                    <a:lnTo>
                      <a:pt x="190500" y="247650"/>
                    </a:lnTo>
                    <a:lnTo>
                      <a:pt x="190500" y="133350"/>
                    </a:lnTo>
                    <a:lnTo>
                      <a:pt x="209550" y="133350"/>
                    </a:lnTo>
                    <a:lnTo>
                      <a:pt x="209550" y="247650"/>
                    </a:lnTo>
                    <a:lnTo>
                      <a:pt x="228600" y="247650"/>
                    </a:lnTo>
                    <a:lnTo>
                      <a:pt x="228600" y="266700"/>
                    </a:lnTo>
                    <a:lnTo>
                      <a:pt x="38100" y="266700"/>
                    </a:lnTo>
                    <a:close/>
                    <a:moveTo>
                      <a:pt x="19050" y="95250"/>
                    </a:moveTo>
                    <a:lnTo>
                      <a:pt x="19050" y="361950"/>
                    </a:lnTo>
                    <a:lnTo>
                      <a:pt x="243135" y="361950"/>
                    </a:lnTo>
                    <a:cubicBezTo>
                      <a:pt x="233886" y="341586"/>
                      <a:pt x="228600" y="319059"/>
                      <a:pt x="228600" y="295275"/>
                    </a:cubicBezTo>
                    <a:cubicBezTo>
                      <a:pt x="228600" y="205988"/>
                      <a:pt x="301238" y="133350"/>
                      <a:pt x="390525" y="133350"/>
                    </a:cubicBezTo>
                    <a:cubicBezTo>
                      <a:pt x="479812" y="133350"/>
                      <a:pt x="552450" y="205988"/>
                      <a:pt x="552450" y="295275"/>
                    </a:cubicBezTo>
                    <a:cubicBezTo>
                      <a:pt x="552450" y="319059"/>
                      <a:pt x="547164" y="341586"/>
                      <a:pt x="537915" y="361950"/>
                    </a:cubicBezTo>
                    <a:lnTo>
                      <a:pt x="571500" y="361950"/>
                    </a:lnTo>
                    <a:lnTo>
                      <a:pt x="571500" y="95250"/>
                    </a:lnTo>
                    <a:close/>
                    <a:moveTo>
                      <a:pt x="114300" y="38100"/>
                    </a:moveTo>
                    <a:lnTo>
                      <a:pt x="133350" y="38100"/>
                    </a:lnTo>
                    <a:lnTo>
                      <a:pt x="133350" y="57150"/>
                    </a:lnTo>
                    <a:lnTo>
                      <a:pt x="114300" y="57150"/>
                    </a:lnTo>
                    <a:close/>
                    <a:moveTo>
                      <a:pt x="76200" y="38100"/>
                    </a:moveTo>
                    <a:lnTo>
                      <a:pt x="95250" y="38100"/>
                    </a:lnTo>
                    <a:lnTo>
                      <a:pt x="95250" y="57150"/>
                    </a:lnTo>
                    <a:lnTo>
                      <a:pt x="76200" y="57150"/>
                    </a:lnTo>
                    <a:close/>
                    <a:moveTo>
                      <a:pt x="38100" y="38100"/>
                    </a:moveTo>
                    <a:lnTo>
                      <a:pt x="57150" y="38100"/>
                    </a:lnTo>
                    <a:lnTo>
                      <a:pt x="57150" y="57150"/>
                    </a:lnTo>
                    <a:lnTo>
                      <a:pt x="38100" y="57150"/>
                    </a:lnTo>
                    <a:close/>
                    <a:moveTo>
                      <a:pt x="19050" y="19050"/>
                    </a:moveTo>
                    <a:lnTo>
                      <a:pt x="19050" y="76200"/>
                    </a:lnTo>
                    <a:lnTo>
                      <a:pt x="571500" y="76200"/>
                    </a:lnTo>
                    <a:lnTo>
                      <a:pt x="571500" y="19050"/>
                    </a:lnTo>
                    <a:close/>
                    <a:moveTo>
                      <a:pt x="0" y="0"/>
                    </a:moveTo>
                    <a:lnTo>
                      <a:pt x="590550" y="0"/>
                    </a:lnTo>
                    <a:lnTo>
                      <a:pt x="590550" y="381000"/>
                    </a:lnTo>
                    <a:lnTo>
                      <a:pt x="527647" y="381000"/>
                    </a:lnTo>
                    <a:cubicBezTo>
                      <a:pt x="498986" y="426672"/>
                      <a:pt x="448313" y="457200"/>
                      <a:pt x="390525" y="457200"/>
                    </a:cubicBezTo>
                    <a:cubicBezTo>
                      <a:pt x="359073" y="457200"/>
                      <a:pt x="329784" y="448047"/>
                      <a:pt x="304905" y="432464"/>
                    </a:cubicBezTo>
                    <a:lnTo>
                      <a:pt x="280168" y="457200"/>
                    </a:lnTo>
                    <a:lnTo>
                      <a:pt x="289693" y="466725"/>
                    </a:lnTo>
                    <a:lnTo>
                      <a:pt x="180489" y="575929"/>
                    </a:lnTo>
                    <a:cubicBezTo>
                      <a:pt x="171059" y="585359"/>
                      <a:pt x="158515" y="590550"/>
                      <a:pt x="145180" y="590550"/>
                    </a:cubicBezTo>
                    <a:cubicBezTo>
                      <a:pt x="117653" y="590550"/>
                      <a:pt x="95250" y="568147"/>
                      <a:pt x="95250" y="540620"/>
                    </a:cubicBezTo>
                    <a:cubicBezTo>
                      <a:pt x="95250" y="527275"/>
                      <a:pt x="100441" y="514741"/>
                      <a:pt x="109871" y="505311"/>
                    </a:cubicBezTo>
                    <a:lnTo>
                      <a:pt x="219075" y="396107"/>
                    </a:lnTo>
                    <a:lnTo>
                      <a:pt x="228600" y="405632"/>
                    </a:lnTo>
                    <a:lnTo>
                      <a:pt x="253232" y="381000"/>
                    </a:lnTo>
                    <a:lnTo>
                      <a:pt x="0" y="381000"/>
                    </a:lnTo>
                    <a:close/>
                  </a:path>
                </a:pathLst>
              </a:custGeom>
              <a:solidFill>
                <a:srgbClr val="FFFFFF"/>
              </a:solidFill>
              <a:ln w="9525" cap="flat">
                <a:noFill/>
                <a:prstDash val="solid"/>
                <a:miter/>
              </a:ln>
              <a:effectLst>
                <a:outerShdw blurRad="63500" dist="38100" dir="2700000" algn="tl" rotWithShape="0">
                  <a:prstClr val="black">
                    <a:alpha val="15000"/>
                  </a:prst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a:ln>
                    <a:noFill/>
                  </a:ln>
                  <a:solidFill>
                    <a:prstClr val="black"/>
                  </a:solidFill>
                  <a:effectLst/>
                  <a:uLnTx/>
                  <a:uFillTx/>
                  <a:latin typeface="Century Gothic" panose="020B0502020202020204" pitchFamily="34" charset="0"/>
                </a:endParaRPr>
              </a:p>
            </p:txBody>
          </p:sp>
        </p:grpSp>
        <p:sp>
          <p:nvSpPr>
            <p:cNvPr id="56" name="TextBox 55">
              <a:extLst>
                <a:ext uri="{FF2B5EF4-FFF2-40B4-BE49-F238E27FC236}">
                  <a16:creationId xmlns:a16="http://schemas.microsoft.com/office/drawing/2014/main" id="{28D25FED-AE9B-4600-B632-6B8EC2639624}"/>
                </a:ext>
              </a:extLst>
            </p:cNvPr>
            <p:cNvSpPr txBox="1"/>
            <p:nvPr/>
          </p:nvSpPr>
          <p:spPr>
            <a:xfrm>
              <a:off x="6144413" y="4827937"/>
              <a:ext cx="6635150"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prstClr val="black">
                      <a:lumMod val="85000"/>
                      <a:lumOff val="15000"/>
                    </a:prstClr>
                  </a:solidFill>
                  <a:effectLst/>
                  <a:uLnTx/>
                  <a:uFillTx/>
                  <a:latin typeface="Arial" panose="020B0604020202020204" pitchFamily="34" charset="0"/>
                  <a:cs typeface="Arial" panose="020B0604020202020204" pitchFamily="34" charset="0"/>
                </a:rPr>
                <a:t>Naive Bayes AUC score and accuracy score is also the highest</a:t>
              </a:r>
            </a:p>
          </p:txBody>
        </p:sp>
        <p:grpSp>
          <p:nvGrpSpPr>
            <p:cNvPr id="50" name="Group 49">
              <a:extLst>
                <a:ext uri="{FF2B5EF4-FFF2-40B4-BE49-F238E27FC236}">
                  <a16:creationId xmlns:a16="http://schemas.microsoft.com/office/drawing/2014/main" id="{F668A6D2-1FF4-4DB1-B38F-A1ED1C4883C6}"/>
                </a:ext>
              </a:extLst>
            </p:cNvPr>
            <p:cNvGrpSpPr/>
            <p:nvPr/>
          </p:nvGrpSpPr>
          <p:grpSpPr>
            <a:xfrm>
              <a:off x="3787240" y="4686021"/>
              <a:ext cx="2228327" cy="608927"/>
              <a:chOff x="4042568" y="5402231"/>
              <a:chExt cx="2373264" cy="648534"/>
            </a:xfrm>
          </p:grpSpPr>
          <p:cxnSp>
            <p:nvCxnSpPr>
              <p:cNvPr id="51" name="Straight Connector 50">
                <a:extLst>
                  <a:ext uri="{FF2B5EF4-FFF2-40B4-BE49-F238E27FC236}">
                    <a16:creationId xmlns:a16="http://schemas.microsoft.com/office/drawing/2014/main" id="{FECAC627-DC76-4C5A-8593-1D3CD3B4CD7B}"/>
                  </a:ext>
                </a:extLst>
              </p:cNvPr>
              <p:cNvCxnSpPr/>
              <p:nvPr/>
            </p:nvCxnSpPr>
            <p:spPr>
              <a:xfrm>
                <a:off x="4042568" y="5726498"/>
                <a:ext cx="1553499" cy="0"/>
              </a:xfrm>
              <a:prstGeom prst="line">
                <a:avLst/>
              </a:prstGeom>
              <a:noFill/>
              <a:ln w="19050" cap="flat" cmpd="sng" algn="ctr">
                <a:solidFill>
                  <a:srgbClr val="F05656"/>
                </a:solidFill>
                <a:prstDash val="sysDot"/>
                <a:round/>
              </a:ln>
              <a:effectLst/>
            </p:spPr>
          </p:cxnSp>
          <p:grpSp>
            <p:nvGrpSpPr>
              <p:cNvPr id="52" name="Group 51">
                <a:extLst>
                  <a:ext uri="{FF2B5EF4-FFF2-40B4-BE49-F238E27FC236}">
                    <a16:creationId xmlns:a16="http://schemas.microsoft.com/office/drawing/2014/main" id="{DB0F0636-490F-4BED-BDBE-60B1284B57CF}"/>
                  </a:ext>
                </a:extLst>
              </p:cNvPr>
              <p:cNvGrpSpPr/>
              <p:nvPr/>
            </p:nvGrpSpPr>
            <p:grpSpPr>
              <a:xfrm>
                <a:off x="5767298" y="5402231"/>
                <a:ext cx="648534" cy="648534"/>
                <a:chOff x="5767298" y="5402231"/>
                <a:chExt cx="648534" cy="648534"/>
              </a:xfrm>
            </p:grpSpPr>
            <p:sp>
              <p:nvSpPr>
                <p:cNvPr id="53" name="Oval 52">
                  <a:extLst>
                    <a:ext uri="{FF2B5EF4-FFF2-40B4-BE49-F238E27FC236}">
                      <a16:creationId xmlns:a16="http://schemas.microsoft.com/office/drawing/2014/main" id="{F7CBF087-ED5A-42D0-A5CC-68E955E18060}"/>
                    </a:ext>
                  </a:extLst>
                </p:cNvPr>
                <p:cNvSpPr/>
                <p:nvPr/>
              </p:nvSpPr>
              <p:spPr>
                <a:xfrm>
                  <a:off x="5767298" y="5402231"/>
                  <a:ext cx="648534" cy="648534"/>
                </a:xfrm>
                <a:prstGeom prst="ellipse">
                  <a:avLst/>
                </a:prstGeom>
                <a:solidFill>
                  <a:sysClr val="window" lastClr="FFFFFF"/>
                </a:solidFill>
                <a:ln w="12700" cap="flat" cmpd="sng" algn="ctr">
                  <a:noFill/>
                  <a:prstDash val="solid"/>
                  <a:miter lim="800000"/>
                </a:ln>
                <a:effectLst>
                  <a:outerShdw blurRad="63500" dist="38100" dir="2700000" algn="tl" rotWithShape="0">
                    <a:prstClr val="black">
                      <a:alpha val="15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54" name="TextBox 53">
                  <a:extLst>
                    <a:ext uri="{FF2B5EF4-FFF2-40B4-BE49-F238E27FC236}">
                      <a16:creationId xmlns:a16="http://schemas.microsoft.com/office/drawing/2014/main" id="{828EEF7E-BABF-41B6-8756-78A5F68E912B}"/>
                    </a:ext>
                  </a:extLst>
                </p:cNvPr>
                <p:cNvSpPr txBox="1"/>
                <p:nvPr/>
              </p:nvSpPr>
              <p:spPr>
                <a:xfrm>
                  <a:off x="5830181" y="5509243"/>
                  <a:ext cx="503984" cy="42613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05656"/>
                      </a:solidFill>
                      <a:effectLst/>
                      <a:uLnTx/>
                      <a:uFillTx/>
                      <a:latin typeface="Century Gothic" panose="020B0502020202020204" pitchFamily="34" charset="0"/>
                    </a:rPr>
                    <a:t>04</a:t>
                  </a:r>
                </a:p>
              </p:txBody>
            </p:sp>
          </p:grpSp>
        </p:grpSp>
        <p:grpSp>
          <p:nvGrpSpPr>
            <p:cNvPr id="46" name="Group 45">
              <a:extLst>
                <a:ext uri="{FF2B5EF4-FFF2-40B4-BE49-F238E27FC236}">
                  <a16:creationId xmlns:a16="http://schemas.microsoft.com/office/drawing/2014/main" id="{C81EA413-1B5D-45C8-8616-00985F616764}"/>
                </a:ext>
              </a:extLst>
            </p:cNvPr>
            <p:cNvGrpSpPr/>
            <p:nvPr/>
          </p:nvGrpSpPr>
          <p:grpSpPr>
            <a:xfrm>
              <a:off x="3473777" y="4454445"/>
              <a:ext cx="1096743" cy="1261782"/>
              <a:chOff x="4164373" y="3705499"/>
              <a:chExt cx="992867" cy="1142275"/>
            </a:xfrm>
          </p:grpSpPr>
          <p:sp>
            <p:nvSpPr>
              <p:cNvPr id="47" name="Freeform: Shape 46">
                <a:extLst>
                  <a:ext uri="{FF2B5EF4-FFF2-40B4-BE49-F238E27FC236}">
                    <a16:creationId xmlns:a16="http://schemas.microsoft.com/office/drawing/2014/main" id="{C316D945-92CE-46AA-B498-4972571C7FF0}"/>
                  </a:ext>
                </a:extLst>
              </p:cNvPr>
              <p:cNvSpPr/>
              <p:nvPr/>
            </p:nvSpPr>
            <p:spPr>
              <a:xfrm rot="17280000">
                <a:off x="4089669" y="3780203"/>
                <a:ext cx="1142275" cy="992867"/>
              </a:xfrm>
              <a:custGeom>
                <a:avLst/>
                <a:gdLst>
                  <a:gd name="connsiteX0" fmla="*/ 1343852 w 1343852"/>
                  <a:gd name="connsiteY0" fmla="*/ 244806 h 1168078"/>
                  <a:gd name="connsiteX1" fmla="*/ 1343852 w 1343852"/>
                  <a:gd name="connsiteY1" fmla="*/ 1168078 h 1168078"/>
                  <a:gd name="connsiteX2" fmla="*/ 1158289 w 1343852"/>
                  <a:gd name="connsiteY2" fmla="*/ 1162037 h 1168078"/>
                  <a:gd name="connsiteX3" fmla="*/ 84460 w 1343852"/>
                  <a:gd name="connsiteY3" fmla="*/ 805386 h 1168078"/>
                  <a:gd name="connsiteX4" fmla="*/ 0 w 1343852"/>
                  <a:gd name="connsiteY4" fmla="*/ 746564 h 1168078"/>
                  <a:gd name="connsiteX5" fmla="*/ 542412 w 1343852"/>
                  <a:gd name="connsiteY5" fmla="*/ 0 h 1168078"/>
                  <a:gd name="connsiteX6" fmla="*/ 580707 w 1343852"/>
                  <a:gd name="connsiteY6" fmla="*/ 26444 h 1168078"/>
                  <a:gd name="connsiteX7" fmla="*/ 1237217 w 1343852"/>
                  <a:gd name="connsiteY7" fmla="*/ 241616 h 1168078"/>
                  <a:gd name="connsiteX8" fmla="*/ 1343852 w 1343852"/>
                  <a:gd name="connsiteY8" fmla="*/ 244806 h 116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3852" h="1168078">
                    <a:moveTo>
                      <a:pt x="1343852" y="244806"/>
                    </a:moveTo>
                    <a:lnTo>
                      <a:pt x="1343852" y="1168078"/>
                    </a:lnTo>
                    <a:lnTo>
                      <a:pt x="1158289" y="1162037"/>
                    </a:lnTo>
                    <a:cubicBezTo>
                      <a:pt x="773467" y="1130656"/>
                      <a:pt x="405078" y="1006536"/>
                      <a:pt x="84460" y="805386"/>
                    </a:cubicBezTo>
                    <a:lnTo>
                      <a:pt x="0" y="746564"/>
                    </a:lnTo>
                    <a:lnTo>
                      <a:pt x="542412" y="0"/>
                    </a:lnTo>
                    <a:lnTo>
                      <a:pt x="580707" y="26444"/>
                    </a:lnTo>
                    <a:cubicBezTo>
                      <a:pt x="776582" y="148223"/>
                      <a:pt x="1001804" y="223115"/>
                      <a:pt x="1237217" y="241616"/>
                    </a:cubicBezTo>
                    <a:lnTo>
                      <a:pt x="1343852" y="244806"/>
                    </a:lnTo>
                    <a:close/>
                  </a:path>
                </a:pathLst>
              </a:custGeom>
              <a:solidFill>
                <a:srgbClr val="F05656"/>
              </a:solidFill>
              <a:ln w="12700" cap="flat" cmpd="sng" algn="ctr">
                <a:noFill/>
                <a:prstDash val="solid"/>
                <a:miter lim="800000"/>
              </a:ln>
              <a:effectLst>
                <a:outerShdw blurRad="63500" dist="38100" dir="2700000" algn="tl" rotWithShape="0">
                  <a:prstClr val="black">
                    <a:alpha val="15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8" name="Freeform: Shape 47">
                <a:extLst>
                  <a:ext uri="{FF2B5EF4-FFF2-40B4-BE49-F238E27FC236}">
                    <a16:creationId xmlns:a16="http://schemas.microsoft.com/office/drawing/2014/main" id="{106A2682-89A0-4BE4-AB88-BA22673B21B0}"/>
                  </a:ext>
                </a:extLst>
              </p:cNvPr>
              <p:cNvSpPr/>
              <p:nvPr/>
            </p:nvSpPr>
            <p:spPr>
              <a:xfrm>
                <a:off x="4524468" y="3997278"/>
                <a:ext cx="386976" cy="386976"/>
              </a:xfrm>
              <a:custGeom>
                <a:avLst/>
                <a:gdLst>
                  <a:gd name="connsiteX0" fmla="*/ 180975 w 609600"/>
                  <a:gd name="connsiteY0" fmla="*/ 571500 h 609600"/>
                  <a:gd name="connsiteX1" fmla="*/ 180975 w 609600"/>
                  <a:gd name="connsiteY1" fmla="*/ 590550 h 609600"/>
                  <a:gd name="connsiteX2" fmla="*/ 428625 w 609600"/>
                  <a:gd name="connsiteY2" fmla="*/ 590550 h 609600"/>
                  <a:gd name="connsiteX3" fmla="*/ 428625 w 609600"/>
                  <a:gd name="connsiteY3" fmla="*/ 571500 h 609600"/>
                  <a:gd name="connsiteX4" fmla="*/ 400051 w 609600"/>
                  <a:gd name="connsiteY4" fmla="*/ 571500 h 609600"/>
                  <a:gd name="connsiteX5" fmla="*/ 209551 w 609600"/>
                  <a:gd name="connsiteY5" fmla="*/ 571500 h 609600"/>
                  <a:gd name="connsiteX6" fmla="*/ 236040 w 609600"/>
                  <a:gd name="connsiteY6" fmla="*/ 495300 h 609600"/>
                  <a:gd name="connsiteX7" fmla="*/ 221752 w 609600"/>
                  <a:gd name="connsiteY7" fmla="*/ 552450 h 609600"/>
                  <a:gd name="connsiteX8" fmla="*/ 387849 w 609600"/>
                  <a:gd name="connsiteY8" fmla="*/ 552450 h 609600"/>
                  <a:gd name="connsiteX9" fmla="*/ 373562 w 609600"/>
                  <a:gd name="connsiteY9" fmla="*/ 495300 h 609600"/>
                  <a:gd name="connsiteX10" fmla="*/ 19050 w 609600"/>
                  <a:gd name="connsiteY10" fmla="*/ 438150 h 609600"/>
                  <a:gd name="connsiteX11" fmla="*/ 19050 w 609600"/>
                  <a:gd name="connsiteY11" fmla="*/ 476250 h 609600"/>
                  <a:gd name="connsiteX12" fmla="*/ 228601 w 609600"/>
                  <a:gd name="connsiteY12" fmla="*/ 476250 h 609600"/>
                  <a:gd name="connsiteX13" fmla="*/ 381001 w 609600"/>
                  <a:gd name="connsiteY13" fmla="*/ 476250 h 609600"/>
                  <a:gd name="connsiteX14" fmla="*/ 590550 w 609600"/>
                  <a:gd name="connsiteY14" fmla="*/ 476250 h 609600"/>
                  <a:gd name="connsiteX15" fmla="*/ 590550 w 609600"/>
                  <a:gd name="connsiteY15" fmla="*/ 438150 h 609600"/>
                  <a:gd name="connsiteX16" fmla="*/ 533400 w 609600"/>
                  <a:gd name="connsiteY16" fmla="*/ 438150 h 609600"/>
                  <a:gd name="connsiteX17" fmla="*/ 323850 w 609600"/>
                  <a:gd name="connsiteY17" fmla="*/ 438150 h 609600"/>
                  <a:gd name="connsiteX18" fmla="*/ 285750 w 609600"/>
                  <a:gd name="connsiteY18" fmla="*/ 438150 h 609600"/>
                  <a:gd name="connsiteX19" fmla="*/ 76200 w 609600"/>
                  <a:gd name="connsiteY19" fmla="*/ 438150 h 609600"/>
                  <a:gd name="connsiteX20" fmla="*/ 371475 w 609600"/>
                  <a:gd name="connsiteY20" fmla="*/ 381000 h 609600"/>
                  <a:gd name="connsiteX21" fmla="*/ 495300 w 609600"/>
                  <a:gd name="connsiteY21" fmla="*/ 381000 h 609600"/>
                  <a:gd name="connsiteX22" fmla="*/ 495300 w 609600"/>
                  <a:gd name="connsiteY22" fmla="*/ 400050 h 609600"/>
                  <a:gd name="connsiteX23" fmla="*/ 371475 w 609600"/>
                  <a:gd name="connsiteY23" fmla="*/ 400050 h 609600"/>
                  <a:gd name="connsiteX24" fmla="*/ 295275 w 609600"/>
                  <a:gd name="connsiteY24" fmla="*/ 352425 h 609600"/>
                  <a:gd name="connsiteX25" fmla="*/ 295275 w 609600"/>
                  <a:gd name="connsiteY25" fmla="*/ 419100 h 609600"/>
                  <a:gd name="connsiteX26" fmla="*/ 314325 w 609600"/>
                  <a:gd name="connsiteY26" fmla="*/ 419100 h 609600"/>
                  <a:gd name="connsiteX27" fmla="*/ 314325 w 609600"/>
                  <a:gd name="connsiteY27" fmla="*/ 352425 h 609600"/>
                  <a:gd name="connsiteX28" fmla="*/ 371475 w 609600"/>
                  <a:gd name="connsiteY28" fmla="*/ 342900 h 609600"/>
                  <a:gd name="connsiteX29" fmla="*/ 495300 w 609600"/>
                  <a:gd name="connsiteY29" fmla="*/ 342900 h 609600"/>
                  <a:gd name="connsiteX30" fmla="*/ 495300 w 609600"/>
                  <a:gd name="connsiteY30" fmla="*/ 361950 h 609600"/>
                  <a:gd name="connsiteX31" fmla="*/ 371475 w 609600"/>
                  <a:gd name="connsiteY31" fmla="*/ 361950 h 609600"/>
                  <a:gd name="connsiteX32" fmla="*/ 180975 w 609600"/>
                  <a:gd name="connsiteY32" fmla="*/ 342900 h 609600"/>
                  <a:gd name="connsiteX33" fmla="*/ 180975 w 609600"/>
                  <a:gd name="connsiteY33" fmla="*/ 380023 h 609600"/>
                  <a:gd name="connsiteX34" fmla="*/ 180999 w 609600"/>
                  <a:gd name="connsiteY34" fmla="*/ 380023 h 609600"/>
                  <a:gd name="connsiteX35" fmla="*/ 218123 w 609600"/>
                  <a:gd name="connsiteY35" fmla="*/ 342900 h 609600"/>
                  <a:gd name="connsiteX36" fmla="*/ 419100 w 609600"/>
                  <a:gd name="connsiteY36" fmla="*/ 304800 h 609600"/>
                  <a:gd name="connsiteX37" fmla="*/ 495300 w 609600"/>
                  <a:gd name="connsiteY37" fmla="*/ 304800 h 609600"/>
                  <a:gd name="connsiteX38" fmla="*/ 495300 w 609600"/>
                  <a:gd name="connsiteY38" fmla="*/ 323850 h 609600"/>
                  <a:gd name="connsiteX39" fmla="*/ 419100 w 609600"/>
                  <a:gd name="connsiteY39" fmla="*/ 323850 h 609600"/>
                  <a:gd name="connsiteX40" fmla="*/ 161925 w 609600"/>
                  <a:gd name="connsiteY40" fmla="*/ 286703 h 609600"/>
                  <a:gd name="connsiteX41" fmla="*/ 124802 w 609600"/>
                  <a:gd name="connsiteY41" fmla="*/ 342900 h 609600"/>
                  <a:gd name="connsiteX42" fmla="*/ 145212 w 609600"/>
                  <a:gd name="connsiteY42" fmla="*/ 373101 h 609600"/>
                  <a:gd name="connsiteX43" fmla="*/ 161925 w 609600"/>
                  <a:gd name="connsiteY43" fmla="*/ 380002 h 609600"/>
                  <a:gd name="connsiteX44" fmla="*/ 161925 w 609600"/>
                  <a:gd name="connsiteY44" fmla="*/ 333375 h 609600"/>
                  <a:gd name="connsiteX45" fmla="*/ 476250 w 609600"/>
                  <a:gd name="connsiteY45" fmla="*/ 266700 h 609600"/>
                  <a:gd name="connsiteX46" fmla="*/ 495300 w 609600"/>
                  <a:gd name="connsiteY46" fmla="*/ 266700 h 609600"/>
                  <a:gd name="connsiteX47" fmla="*/ 495300 w 609600"/>
                  <a:gd name="connsiteY47" fmla="*/ 285750 h 609600"/>
                  <a:gd name="connsiteX48" fmla="*/ 476250 w 609600"/>
                  <a:gd name="connsiteY48" fmla="*/ 285750 h 609600"/>
                  <a:gd name="connsiteX49" fmla="*/ 171450 w 609600"/>
                  <a:gd name="connsiteY49" fmla="*/ 266700 h 609600"/>
                  <a:gd name="connsiteX50" fmla="*/ 180975 w 609600"/>
                  <a:gd name="connsiteY50" fmla="*/ 276225 h 609600"/>
                  <a:gd name="connsiteX51" fmla="*/ 180975 w 609600"/>
                  <a:gd name="connsiteY51" fmla="*/ 323850 h 609600"/>
                  <a:gd name="connsiteX52" fmla="*/ 228600 w 609600"/>
                  <a:gd name="connsiteY52" fmla="*/ 323850 h 609600"/>
                  <a:gd name="connsiteX53" fmla="*/ 238125 w 609600"/>
                  <a:gd name="connsiteY53" fmla="*/ 333375 h 609600"/>
                  <a:gd name="connsiteX54" fmla="*/ 171450 w 609600"/>
                  <a:gd name="connsiteY54" fmla="*/ 400050 h 609600"/>
                  <a:gd name="connsiteX55" fmla="*/ 104775 w 609600"/>
                  <a:gd name="connsiteY55" fmla="*/ 333375 h 609600"/>
                  <a:gd name="connsiteX56" fmla="*/ 171450 w 609600"/>
                  <a:gd name="connsiteY56" fmla="*/ 266700 h 609600"/>
                  <a:gd name="connsiteX57" fmla="*/ 240048 w 609600"/>
                  <a:gd name="connsiteY57" fmla="*/ 209550 h 609600"/>
                  <a:gd name="connsiteX58" fmla="*/ 243365 w 609600"/>
                  <a:gd name="connsiteY58" fmla="*/ 225978 h 609600"/>
                  <a:gd name="connsiteX59" fmla="*/ 304800 w 609600"/>
                  <a:gd name="connsiteY59" fmla="*/ 266700 h 609600"/>
                  <a:gd name="connsiteX60" fmla="*/ 366235 w 609600"/>
                  <a:gd name="connsiteY60" fmla="*/ 225978 h 609600"/>
                  <a:gd name="connsiteX61" fmla="*/ 369552 w 609600"/>
                  <a:gd name="connsiteY61" fmla="*/ 209550 h 609600"/>
                  <a:gd name="connsiteX62" fmla="*/ 201948 w 609600"/>
                  <a:gd name="connsiteY62" fmla="*/ 209550 h 609600"/>
                  <a:gd name="connsiteX63" fmla="*/ 208259 w 609600"/>
                  <a:gd name="connsiteY63" fmla="*/ 240809 h 609600"/>
                  <a:gd name="connsiteX64" fmla="*/ 304800 w 609600"/>
                  <a:gd name="connsiteY64" fmla="*/ 304800 h 609600"/>
                  <a:gd name="connsiteX65" fmla="*/ 401341 w 609600"/>
                  <a:gd name="connsiteY65" fmla="*/ 240809 h 609600"/>
                  <a:gd name="connsiteX66" fmla="*/ 407652 w 609600"/>
                  <a:gd name="connsiteY66" fmla="*/ 209550 h 609600"/>
                  <a:gd name="connsiteX67" fmla="*/ 388594 w 609600"/>
                  <a:gd name="connsiteY67" fmla="*/ 209550 h 609600"/>
                  <a:gd name="connsiteX68" fmla="*/ 383763 w 609600"/>
                  <a:gd name="connsiteY68" fmla="*/ 233377 h 609600"/>
                  <a:gd name="connsiteX69" fmla="*/ 304800 w 609600"/>
                  <a:gd name="connsiteY69" fmla="*/ 285750 h 609600"/>
                  <a:gd name="connsiteX70" fmla="*/ 225837 w 609600"/>
                  <a:gd name="connsiteY70" fmla="*/ 233377 h 609600"/>
                  <a:gd name="connsiteX71" fmla="*/ 221006 w 609600"/>
                  <a:gd name="connsiteY71" fmla="*/ 209550 h 609600"/>
                  <a:gd name="connsiteX72" fmla="*/ 342900 w 609600"/>
                  <a:gd name="connsiteY72" fmla="*/ 152400 h 609600"/>
                  <a:gd name="connsiteX73" fmla="*/ 361950 w 609600"/>
                  <a:gd name="connsiteY73" fmla="*/ 152400 h 609600"/>
                  <a:gd name="connsiteX74" fmla="*/ 361950 w 609600"/>
                  <a:gd name="connsiteY74" fmla="*/ 171450 h 609600"/>
                  <a:gd name="connsiteX75" fmla="*/ 342900 w 609600"/>
                  <a:gd name="connsiteY75" fmla="*/ 171450 h 609600"/>
                  <a:gd name="connsiteX76" fmla="*/ 304800 w 609600"/>
                  <a:gd name="connsiteY76" fmla="*/ 152400 h 609600"/>
                  <a:gd name="connsiteX77" fmla="*/ 323850 w 609600"/>
                  <a:gd name="connsiteY77" fmla="*/ 152400 h 609600"/>
                  <a:gd name="connsiteX78" fmla="*/ 323850 w 609600"/>
                  <a:gd name="connsiteY78" fmla="*/ 171450 h 609600"/>
                  <a:gd name="connsiteX79" fmla="*/ 304800 w 609600"/>
                  <a:gd name="connsiteY79" fmla="*/ 171450 h 609600"/>
                  <a:gd name="connsiteX80" fmla="*/ 266700 w 609600"/>
                  <a:gd name="connsiteY80" fmla="*/ 152400 h 609600"/>
                  <a:gd name="connsiteX81" fmla="*/ 285750 w 609600"/>
                  <a:gd name="connsiteY81" fmla="*/ 152400 h 609600"/>
                  <a:gd name="connsiteX82" fmla="*/ 285750 w 609600"/>
                  <a:gd name="connsiteY82" fmla="*/ 171450 h 609600"/>
                  <a:gd name="connsiteX83" fmla="*/ 266700 w 609600"/>
                  <a:gd name="connsiteY83" fmla="*/ 171450 h 609600"/>
                  <a:gd name="connsiteX84" fmla="*/ 152400 w 609600"/>
                  <a:gd name="connsiteY84" fmla="*/ 152400 h 609600"/>
                  <a:gd name="connsiteX85" fmla="*/ 247650 w 609600"/>
                  <a:gd name="connsiteY85" fmla="*/ 152400 h 609600"/>
                  <a:gd name="connsiteX86" fmla="*/ 247650 w 609600"/>
                  <a:gd name="connsiteY86" fmla="*/ 171450 h 609600"/>
                  <a:gd name="connsiteX87" fmla="*/ 152400 w 609600"/>
                  <a:gd name="connsiteY87" fmla="*/ 171450 h 609600"/>
                  <a:gd name="connsiteX88" fmla="*/ 409575 w 609600"/>
                  <a:gd name="connsiteY88" fmla="*/ 133350 h 609600"/>
                  <a:gd name="connsiteX89" fmla="*/ 409575 w 609600"/>
                  <a:gd name="connsiteY89" fmla="*/ 190500 h 609600"/>
                  <a:gd name="connsiteX90" fmla="*/ 485775 w 609600"/>
                  <a:gd name="connsiteY90" fmla="*/ 190500 h 609600"/>
                  <a:gd name="connsiteX91" fmla="*/ 485775 w 609600"/>
                  <a:gd name="connsiteY91" fmla="*/ 133350 h 609600"/>
                  <a:gd name="connsiteX92" fmla="*/ 123825 w 609600"/>
                  <a:gd name="connsiteY92" fmla="*/ 133350 h 609600"/>
                  <a:gd name="connsiteX93" fmla="*/ 123825 w 609600"/>
                  <a:gd name="connsiteY93" fmla="*/ 190500 h 609600"/>
                  <a:gd name="connsiteX94" fmla="*/ 390525 w 609600"/>
                  <a:gd name="connsiteY94" fmla="*/ 190500 h 609600"/>
                  <a:gd name="connsiteX95" fmla="*/ 390525 w 609600"/>
                  <a:gd name="connsiteY95" fmla="*/ 133350 h 609600"/>
                  <a:gd name="connsiteX96" fmla="*/ 542925 w 609600"/>
                  <a:gd name="connsiteY96" fmla="*/ 76200 h 609600"/>
                  <a:gd name="connsiteX97" fmla="*/ 542925 w 609600"/>
                  <a:gd name="connsiteY97" fmla="*/ 419100 h 609600"/>
                  <a:gd name="connsiteX98" fmla="*/ 590550 w 609600"/>
                  <a:gd name="connsiteY98" fmla="*/ 419100 h 609600"/>
                  <a:gd name="connsiteX99" fmla="*/ 590550 w 609600"/>
                  <a:gd name="connsiteY99" fmla="*/ 76200 h 609600"/>
                  <a:gd name="connsiteX100" fmla="*/ 104775 w 609600"/>
                  <a:gd name="connsiteY100" fmla="*/ 76200 h 609600"/>
                  <a:gd name="connsiteX101" fmla="*/ 504825 w 609600"/>
                  <a:gd name="connsiteY101" fmla="*/ 76200 h 609600"/>
                  <a:gd name="connsiteX102" fmla="*/ 504825 w 609600"/>
                  <a:gd name="connsiteY102" fmla="*/ 95250 h 609600"/>
                  <a:gd name="connsiteX103" fmla="*/ 104775 w 609600"/>
                  <a:gd name="connsiteY103" fmla="*/ 95250 h 609600"/>
                  <a:gd name="connsiteX104" fmla="*/ 19050 w 609600"/>
                  <a:gd name="connsiteY104" fmla="*/ 76200 h 609600"/>
                  <a:gd name="connsiteX105" fmla="*/ 19050 w 609600"/>
                  <a:gd name="connsiteY105" fmla="*/ 419100 h 609600"/>
                  <a:gd name="connsiteX106" fmla="*/ 66675 w 609600"/>
                  <a:gd name="connsiteY106" fmla="*/ 419100 h 609600"/>
                  <a:gd name="connsiteX107" fmla="*/ 66675 w 609600"/>
                  <a:gd name="connsiteY107" fmla="*/ 76200 h 609600"/>
                  <a:gd name="connsiteX108" fmla="*/ 85725 w 609600"/>
                  <a:gd name="connsiteY108" fmla="*/ 57150 h 609600"/>
                  <a:gd name="connsiteX109" fmla="*/ 85725 w 609600"/>
                  <a:gd name="connsiteY109" fmla="*/ 419100 h 609600"/>
                  <a:gd name="connsiteX110" fmla="*/ 276225 w 609600"/>
                  <a:gd name="connsiteY110" fmla="*/ 419100 h 609600"/>
                  <a:gd name="connsiteX111" fmla="*/ 276225 w 609600"/>
                  <a:gd name="connsiteY111" fmla="*/ 342900 h 609600"/>
                  <a:gd name="connsiteX112" fmla="*/ 285750 w 609600"/>
                  <a:gd name="connsiteY112" fmla="*/ 333375 h 609600"/>
                  <a:gd name="connsiteX113" fmla="*/ 295275 w 609600"/>
                  <a:gd name="connsiteY113" fmla="*/ 333375 h 609600"/>
                  <a:gd name="connsiteX114" fmla="*/ 295275 w 609600"/>
                  <a:gd name="connsiteY114" fmla="*/ 322401 h 609600"/>
                  <a:gd name="connsiteX115" fmla="*/ 267997 w 609600"/>
                  <a:gd name="connsiteY115" fmla="*/ 318251 h 609600"/>
                  <a:gd name="connsiteX116" fmla="*/ 190744 w 609600"/>
                  <a:gd name="connsiteY116" fmla="*/ 248199 h 609600"/>
                  <a:gd name="connsiteX117" fmla="*/ 182906 w 609600"/>
                  <a:gd name="connsiteY117" fmla="*/ 209550 h 609600"/>
                  <a:gd name="connsiteX118" fmla="*/ 114300 w 609600"/>
                  <a:gd name="connsiteY118" fmla="*/ 209550 h 609600"/>
                  <a:gd name="connsiteX119" fmla="*/ 104775 w 609600"/>
                  <a:gd name="connsiteY119" fmla="*/ 200025 h 609600"/>
                  <a:gd name="connsiteX120" fmla="*/ 104775 w 609600"/>
                  <a:gd name="connsiteY120" fmla="*/ 123825 h 609600"/>
                  <a:gd name="connsiteX121" fmla="*/ 114300 w 609600"/>
                  <a:gd name="connsiteY121" fmla="*/ 114300 h 609600"/>
                  <a:gd name="connsiteX122" fmla="*/ 495300 w 609600"/>
                  <a:gd name="connsiteY122" fmla="*/ 114300 h 609600"/>
                  <a:gd name="connsiteX123" fmla="*/ 504825 w 609600"/>
                  <a:gd name="connsiteY123" fmla="*/ 123825 h 609600"/>
                  <a:gd name="connsiteX124" fmla="*/ 504825 w 609600"/>
                  <a:gd name="connsiteY124" fmla="*/ 200025 h 609600"/>
                  <a:gd name="connsiteX125" fmla="*/ 495300 w 609600"/>
                  <a:gd name="connsiteY125" fmla="*/ 209550 h 609600"/>
                  <a:gd name="connsiteX126" fmla="*/ 426694 w 609600"/>
                  <a:gd name="connsiteY126" fmla="*/ 209550 h 609600"/>
                  <a:gd name="connsiteX127" fmla="*/ 418856 w 609600"/>
                  <a:gd name="connsiteY127" fmla="*/ 248199 h 609600"/>
                  <a:gd name="connsiteX128" fmla="*/ 341603 w 609600"/>
                  <a:gd name="connsiteY128" fmla="*/ 318251 h 609600"/>
                  <a:gd name="connsiteX129" fmla="*/ 314325 w 609600"/>
                  <a:gd name="connsiteY129" fmla="*/ 322401 h 609600"/>
                  <a:gd name="connsiteX130" fmla="*/ 314325 w 609600"/>
                  <a:gd name="connsiteY130" fmla="*/ 333375 h 609600"/>
                  <a:gd name="connsiteX131" fmla="*/ 323850 w 609600"/>
                  <a:gd name="connsiteY131" fmla="*/ 333375 h 609600"/>
                  <a:gd name="connsiteX132" fmla="*/ 333375 w 609600"/>
                  <a:gd name="connsiteY132" fmla="*/ 342900 h 609600"/>
                  <a:gd name="connsiteX133" fmla="*/ 333375 w 609600"/>
                  <a:gd name="connsiteY133" fmla="*/ 419100 h 609600"/>
                  <a:gd name="connsiteX134" fmla="*/ 523875 w 609600"/>
                  <a:gd name="connsiteY134" fmla="*/ 419100 h 609600"/>
                  <a:gd name="connsiteX135" fmla="*/ 523875 w 609600"/>
                  <a:gd name="connsiteY135" fmla="*/ 57150 h 609600"/>
                  <a:gd name="connsiteX136" fmla="*/ 495300 w 609600"/>
                  <a:gd name="connsiteY136" fmla="*/ 19050 h 609600"/>
                  <a:gd name="connsiteX137" fmla="*/ 495300 w 609600"/>
                  <a:gd name="connsiteY137" fmla="*/ 38100 h 609600"/>
                  <a:gd name="connsiteX138" fmla="*/ 523875 w 609600"/>
                  <a:gd name="connsiteY138" fmla="*/ 38100 h 609600"/>
                  <a:gd name="connsiteX139" fmla="*/ 523875 w 609600"/>
                  <a:gd name="connsiteY139" fmla="*/ 19050 h 609600"/>
                  <a:gd name="connsiteX140" fmla="*/ 142875 w 609600"/>
                  <a:gd name="connsiteY140" fmla="*/ 19050 h 609600"/>
                  <a:gd name="connsiteX141" fmla="*/ 142875 w 609600"/>
                  <a:gd name="connsiteY141" fmla="*/ 38100 h 609600"/>
                  <a:gd name="connsiteX142" fmla="*/ 476250 w 609600"/>
                  <a:gd name="connsiteY142" fmla="*/ 38100 h 609600"/>
                  <a:gd name="connsiteX143" fmla="*/ 476250 w 609600"/>
                  <a:gd name="connsiteY143" fmla="*/ 19050 h 609600"/>
                  <a:gd name="connsiteX144" fmla="*/ 85725 w 609600"/>
                  <a:gd name="connsiteY144" fmla="*/ 19050 h 609600"/>
                  <a:gd name="connsiteX145" fmla="*/ 85725 w 609600"/>
                  <a:gd name="connsiteY145" fmla="*/ 38100 h 609600"/>
                  <a:gd name="connsiteX146" fmla="*/ 123825 w 609600"/>
                  <a:gd name="connsiteY146" fmla="*/ 38100 h 609600"/>
                  <a:gd name="connsiteX147" fmla="*/ 123825 w 609600"/>
                  <a:gd name="connsiteY147" fmla="*/ 19050 h 609600"/>
                  <a:gd name="connsiteX148" fmla="*/ 76200 w 609600"/>
                  <a:gd name="connsiteY148" fmla="*/ 0 h 609600"/>
                  <a:gd name="connsiteX149" fmla="*/ 533400 w 609600"/>
                  <a:gd name="connsiteY149" fmla="*/ 0 h 609600"/>
                  <a:gd name="connsiteX150" fmla="*/ 542925 w 609600"/>
                  <a:gd name="connsiteY150" fmla="*/ 9525 h 609600"/>
                  <a:gd name="connsiteX151" fmla="*/ 542925 w 609600"/>
                  <a:gd name="connsiteY151" fmla="*/ 57150 h 609600"/>
                  <a:gd name="connsiteX152" fmla="*/ 600075 w 609600"/>
                  <a:gd name="connsiteY152" fmla="*/ 57150 h 609600"/>
                  <a:gd name="connsiteX153" fmla="*/ 609600 w 609600"/>
                  <a:gd name="connsiteY153" fmla="*/ 66675 h 609600"/>
                  <a:gd name="connsiteX154" fmla="*/ 609600 w 609600"/>
                  <a:gd name="connsiteY154" fmla="*/ 485775 h 609600"/>
                  <a:gd name="connsiteX155" fmla="*/ 600075 w 609600"/>
                  <a:gd name="connsiteY155" fmla="*/ 495300 h 609600"/>
                  <a:gd name="connsiteX156" fmla="*/ 393200 w 609600"/>
                  <a:gd name="connsiteY156" fmla="*/ 495300 h 609600"/>
                  <a:gd name="connsiteX157" fmla="*/ 407488 w 609600"/>
                  <a:gd name="connsiteY157" fmla="*/ 552450 h 609600"/>
                  <a:gd name="connsiteX158" fmla="*/ 428625 w 609600"/>
                  <a:gd name="connsiteY158" fmla="*/ 552450 h 609600"/>
                  <a:gd name="connsiteX159" fmla="*/ 447675 w 609600"/>
                  <a:gd name="connsiteY159" fmla="*/ 571500 h 609600"/>
                  <a:gd name="connsiteX160" fmla="*/ 447675 w 609600"/>
                  <a:gd name="connsiteY160" fmla="*/ 590550 h 609600"/>
                  <a:gd name="connsiteX161" fmla="*/ 428625 w 609600"/>
                  <a:gd name="connsiteY161" fmla="*/ 609600 h 609600"/>
                  <a:gd name="connsiteX162" fmla="*/ 180975 w 609600"/>
                  <a:gd name="connsiteY162" fmla="*/ 609600 h 609600"/>
                  <a:gd name="connsiteX163" fmla="*/ 161925 w 609600"/>
                  <a:gd name="connsiteY163" fmla="*/ 590550 h 609600"/>
                  <a:gd name="connsiteX164" fmla="*/ 161925 w 609600"/>
                  <a:gd name="connsiteY164" fmla="*/ 571500 h 609600"/>
                  <a:gd name="connsiteX165" fmla="*/ 180975 w 609600"/>
                  <a:gd name="connsiteY165" fmla="*/ 552450 h 609600"/>
                  <a:gd name="connsiteX166" fmla="*/ 202114 w 609600"/>
                  <a:gd name="connsiteY166" fmla="*/ 552450 h 609600"/>
                  <a:gd name="connsiteX167" fmla="*/ 216402 w 609600"/>
                  <a:gd name="connsiteY167" fmla="*/ 495300 h 609600"/>
                  <a:gd name="connsiteX168" fmla="*/ 9525 w 609600"/>
                  <a:gd name="connsiteY168" fmla="*/ 495300 h 609600"/>
                  <a:gd name="connsiteX169" fmla="*/ 0 w 609600"/>
                  <a:gd name="connsiteY169" fmla="*/ 485775 h 609600"/>
                  <a:gd name="connsiteX170" fmla="*/ 0 w 609600"/>
                  <a:gd name="connsiteY170" fmla="*/ 66675 h 609600"/>
                  <a:gd name="connsiteX171" fmla="*/ 9525 w 609600"/>
                  <a:gd name="connsiteY171" fmla="*/ 57150 h 609600"/>
                  <a:gd name="connsiteX172" fmla="*/ 66675 w 609600"/>
                  <a:gd name="connsiteY172" fmla="*/ 57150 h 609600"/>
                  <a:gd name="connsiteX173" fmla="*/ 66675 w 609600"/>
                  <a:gd name="connsiteY173" fmla="*/ 9525 h 609600"/>
                  <a:gd name="connsiteX174" fmla="*/ 76200 w 609600"/>
                  <a:gd name="connsiteY174"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609600" h="609600">
                    <a:moveTo>
                      <a:pt x="180975" y="571500"/>
                    </a:moveTo>
                    <a:lnTo>
                      <a:pt x="180975" y="590550"/>
                    </a:lnTo>
                    <a:lnTo>
                      <a:pt x="428625" y="590550"/>
                    </a:lnTo>
                    <a:lnTo>
                      <a:pt x="428625" y="571500"/>
                    </a:lnTo>
                    <a:lnTo>
                      <a:pt x="400051" y="571500"/>
                    </a:lnTo>
                    <a:lnTo>
                      <a:pt x="209551" y="571500"/>
                    </a:lnTo>
                    <a:close/>
                    <a:moveTo>
                      <a:pt x="236040" y="495300"/>
                    </a:moveTo>
                    <a:lnTo>
                      <a:pt x="221752" y="552450"/>
                    </a:lnTo>
                    <a:lnTo>
                      <a:pt x="387849" y="552450"/>
                    </a:lnTo>
                    <a:lnTo>
                      <a:pt x="373562" y="495300"/>
                    </a:lnTo>
                    <a:close/>
                    <a:moveTo>
                      <a:pt x="19050" y="438150"/>
                    </a:moveTo>
                    <a:lnTo>
                      <a:pt x="19050" y="476250"/>
                    </a:lnTo>
                    <a:lnTo>
                      <a:pt x="228601" y="476250"/>
                    </a:lnTo>
                    <a:lnTo>
                      <a:pt x="381001" y="476250"/>
                    </a:lnTo>
                    <a:lnTo>
                      <a:pt x="590550" y="476250"/>
                    </a:lnTo>
                    <a:lnTo>
                      <a:pt x="590550" y="438150"/>
                    </a:lnTo>
                    <a:lnTo>
                      <a:pt x="533400" y="438150"/>
                    </a:lnTo>
                    <a:lnTo>
                      <a:pt x="323850" y="438150"/>
                    </a:lnTo>
                    <a:lnTo>
                      <a:pt x="285750" y="438150"/>
                    </a:lnTo>
                    <a:lnTo>
                      <a:pt x="76200" y="438150"/>
                    </a:lnTo>
                    <a:close/>
                    <a:moveTo>
                      <a:pt x="371475" y="381000"/>
                    </a:moveTo>
                    <a:lnTo>
                      <a:pt x="495300" y="381000"/>
                    </a:lnTo>
                    <a:lnTo>
                      <a:pt x="495300" y="400050"/>
                    </a:lnTo>
                    <a:lnTo>
                      <a:pt x="371475" y="400050"/>
                    </a:lnTo>
                    <a:close/>
                    <a:moveTo>
                      <a:pt x="295275" y="352425"/>
                    </a:moveTo>
                    <a:lnTo>
                      <a:pt x="295275" y="419100"/>
                    </a:lnTo>
                    <a:lnTo>
                      <a:pt x="314325" y="419100"/>
                    </a:lnTo>
                    <a:lnTo>
                      <a:pt x="314325" y="352425"/>
                    </a:lnTo>
                    <a:close/>
                    <a:moveTo>
                      <a:pt x="371475" y="342900"/>
                    </a:moveTo>
                    <a:lnTo>
                      <a:pt x="495300" y="342900"/>
                    </a:lnTo>
                    <a:lnTo>
                      <a:pt x="495300" y="361950"/>
                    </a:lnTo>
                    <a:lnTo>
                      <a:pt x="371475" y="361950"/>
                    </a:lnTo>
                    <a:close/>
                    <a:moveTo>
                      <a:pt x="180975" y="342900"/>
                    </a:moveTo>
                    <a:lnTo>
                      <a:pt x="180975" y="380023"/>
                    </a:lnTo>
                    <a:lnTo>
                      <a:pt x="180999" y="380023"/>
                    </a:lnTo>
                    <a:cubicBezTo>
                      <a:pt x="199693" y="376202"/>
                      <a:pt x="214302" y="361593"/>
                      <a:pt x="218123" y="342900"/>
                    </a:cubicBezTo>
                    <a:close/>
                    <a:moveTo>
                      <a:pt x="419100" y="304800"/>
                    </a:moveTo>
                    <a:lnTo>
                      <a:pt x="495300" y="304800"/>
                    </a:lnTo>
                    <a:lnTo>
                      <a:pt x="495300" y="323850"/>
                    </a:lnTo>
                    <a:lnTo>
                      <a:pt x="419100" y="323850"/>
                    </a:lnTo>
                    <a:close/>
                    <a:moveTo>
                      <a:pt x="161925" y="286703"/>
                    </a:moveTo>
                    <a:cubicBezTo>
                      <a:pt x="136155" y="291970"/>
                      <a:pt x="119535" y="317130"/>
                      <a:pt x="124802" y="342900"/>
                    </a:cubicBezTo>
                    <a:cubicBezTo>
                      <a:pt x="127435" y="355785"/>
                      <a:pt x="135042" y="366383"/>
                      <a:pt x="145212" y="373101"/>
                    </a:cubicBezTo>
                    <a:lnTo>
                      <a:pt x="161925" y="380002"/>
                    </a:lnTo>
                    <a:lnTo>
                      <a:pt x="161925" y="333375"/>
                    </a:lnTo>
                    <a:close/>
                    <a:moveTo>
                      <a:pt x="476250" y="266700"/>
                    </a:moveTo>
                    <a:lnTo>
                      <a:pt x="495300" y="266700"/>
                    </a:lnTo>
                    <a:lnTo>
                      <a:pt x="495300" y="285750"/>
                    </a:lnTo>
                    <a:lnTo>
                      <a:pt x="476250" y="285750"/>
                    </a:lnTo>
                    <a:close/>
                    <a:moveTo>
                      <a:pt x="171450" y="266700"/>
                    </a:moveTo>
                    <a:cubicBezTo>
                      <a:pt x="176711" y="266700"/>
                      <a:pt x="180975" y="270964"/>
                      <a:pt x="180975" y="276225"/>
                    </a:cubicBezTo>
                    <a:lnTo>
                      <a:pt x="180975" y="323850"/>
                    </a:lnTo>
                    <a:lnTo>
                      <a:pt x="228600" y="323850"/>
                    </a:lnTo>
                    <a:cubicBezTo>
                      <a:pt x="233861" y="323850"/>
                      <a:pt x="238125" y="328114"/>
                      <a:pt x="238125" y="333375"/>
                    </a:cubicBezTo>
                    <a:cubicBezTo>
                      <a:pt x="238083" y="370181"/>
                      <a:pt x="208256" y="400008"/>
                      <a:pt x="171450" y="400050"/>
                    </a:cubicBezTo>
                    <a:cubicBezTo>
                      <a:pt x="134626" y="400050"/>
                      <a:pt x="104775" y="370199"/>
                      <a:pt x="104775" y="333375"/>
                    </a:cubicBezTo>
                    <a:cubicBezTo>
                      <a:pt x="104775" y="296551"/>
                      <a:pt x="134626" y="266700"/>
                      <a:pt x="171450" y="266700"/>
                    </a:cubicBezTo>
                    <a:close/>
                    <a:moveTo>
                      <a:pt x="240048" y="209550"/>
                    </a:moveTo>
                    <a:lnTo>
                      <a:pt x="243365" y="225978"/>
                    </a:lnTo>
                    <a:cubicBezTo>
                      <a:pt x="253486" y="249909"/>
                      <a:pt x="277182" y="266700"/>
                      <a:pt x="304800" y="266700"/>
                    </a:cubicBezTo>
                    <a:cubicBezTo>
                      <a:pt x="332418" y="266700"/>
                      <a:pt x="356114" y="249909"/>
                      <a:pt x="366235" y="225978"/>
                    </a:cubicBezTo>
                    <a:lnTo>
                      <a:pt x="369552" y="209550"/>
                    </a:lnTo>
                    <a:close/>
                    <a:moveTo>
                      <a:pt x="201948" y="209550"/>
                    </a:moveTo>
                    <a:lnTo>
                      <a:pt x="208259" y="240809"/>
                    </a:lnTo>
                    <a:cubicBezTo>
                      <a:pt x="224164" y="278414"/>
                      <a:pt x="261400" y="304800"/>
                      <a:pt x="304800" y="304800"/>
                    </a:cubicBezTo>
                    <a:cubicBezTo>
                      <a:pt x="348200" y="304800"/>
                      <a:pt x="385436" y="278414"/>
                      <a:pt x="401341" y="240809"/>
                    </a:cubicBezTo>
                    <a:lnTo>
                      <a:pt x="407652" y="209550"/>
                    </a:lnTo>
                    <a:lnTo>
                      <a:pt x="388594" y="209550"/>
                    </a:lnTo>
                    <a:lnTo>
                      <a:pt x="383763" y="233377"/>
                    </a:lnTo>
                    <a:cubicBezTo>
                      <a:pt x="370737" y="264130"/>
                      <a:pt x="340292" y="285711"/>
                      <a:pt x="304800" y="285750"/>
                    </a:cubicBezTo>
                    <a:cubicBezTo>
                      <a:pt x="269308" y="285711"/>
                      <a:pt x="238863" y="264130"/>
                      <a:pt x="225837" y="233377"/>
                    </a:cubicBezTo>
                    <a:lnTo>
                      <a:pt x="221006" y="209550"/>
                    </a:lnTo>
                    <a:close/>
                    <a:moveTo>
                      <a:pt x="342900" y="152400"/>
                    </a:moveTo>
                    <a:lnTo>
                      <a:pt x="361950" y="152400"/>
                    </a:lnTo>
                    <a:lnTo>
                      <a:pt x="361950" y="171450"/>
                    </a:lnTo>
                    <a:lnTo>
                      <a:pt x="342900" y="171450"/>
                    </a:lnTo>
                    <a:close/>
                    <a:moveTo>
                      <a:pt x="304800" y="152400"/>
                    </a:moveTo>
                    <a:lnTo>
                      <a:pt x="323850" y="152400"/>
                    </a:lnTo>
                    <a:lnTo>
                      <a:pt x="323850" y="171450"/>
                    </a:lnTo>
                    <a:lnTo>
                      <a:pt x="304800" y="171450"/>
                    </a:lnTo>
                    <a:close/>
                    <a:moveTo>
                      <a:pt x="266700" y="152400"/>
                    </a:moveTo>
                    <a:lnTo>
                      <a:pt x="285750" y="152400"/>
                    </a:lnTo>
                    <a:lnTo>
                      <a:pt x="285750" y="171450"/>
                    </a:lnTo>
                    <a:lnTo>
                      <a:pt x="266700" y="171450"/>
                    </a:lnTo>
                    <a:close/>
                    <a:moveTo>
                      <a:pt x="152400" y="152400"/>
                    </a:moveTo>
                    <a:lnTo>
                      <a:pt x="247650" y="152400"/>
                    </a:lnTo>
                    <a:lnTo>
                      <a:pt x="247650" y="171450"/>
                    </a:lnTo>
                    <a:lnTo>
                      <a:pt x="152400" y="171450"/>
                    </a:lnTo>
                    <a:close/>
                    <a:moveTo>
                      <a:pt x="409575" y="133350"/>
                    </a:moveTo>
                    <a:lnTo>
                      <a:pt x="409575" y="190500"/>
                    </a:lnTo>
                    <a:lnTo>
                      <a:pt x="485775" y="190500"/>
                    </a:lnTo>
                    <a:lnTo>
                      <a:pt x="485775" y="133350"/>
                    </a:lnTo>
                    <a:close/>
                    <a:moveTo>
                      <a:pt x="123825" y="133350"/>
                    </a:moveTo>
                    <a:lnTo>
                      <a:pt x="123825" y="190500"/>
                    </a:lnTo>
                    <a:lnTo>
                      <a:pt x="390525" y="190500"/>
                    </a:lnTo>
                    <a:lnTo>
                      <a:pt x="390525" y="133350"/>
                    </a:lnTo>
                    <a:close/>
                    <a:moveTo>
                      <a:pt x="542925" y="76200"/>
                    </a:moveTo>
                    <a:lnTo>
                      <a:pt x="542925" y="419100"/>
                    </a:lnTo>
                    <a:lnTo>
                      <a:pt x="590550" y="419100"/>
                    </a:lnTo>
                    <a:lnTo>
                      <a:pt x="590550" y="76200"/>
                    </a:lnTo>
                    <a:close/>
                    <a:moveTo>
                      <a:pt x="104775" y="76200"/>
                    </a:moveTo>
                    <a:lnTo>
                      <a:pt x="504825" y="76200"/>
                    </a:lnTo>
                    <a:lnTo>
                      <a:pt x="504825" y="95250"/>
                    </a:lnTo>
                    <a:lnTo>
                      <a:pt x="104775" y="95250"/>
                    </a:lnTo>
                    <a:close/>
                    <a:moveTo>
                      <a:pt x="19050" y="76200"/>
                    </a:moveTo>
                    <a:lnTo>
                      <a:pt x="19050" y="419100"/>
                    </a:lnTo>
                    <a:lnTo>
                      <a:pt x="66675" y="419100"/>
                    </a:lnTo>
                    <a:lnTo>
                      <a:pt x="66675" y="76200"/>
                    </a:lnTo>
                    <a:close/>
                    <a:moveTo>
                      <a:pt x="85725" y="57150"/>
                    </a:moveTo>
                    <a:lnTo>
                      <a:pt x="85725" y="419100"/>
                    </a:lnTo>
                    <a:lnTo>
                      <a:pt x="276225" y="419100"/>
                    </a:lnTo>
                    <a:lnTo>
                      <a:pt x="276225" y="342900"/>
                    </a:lnTo>
                    <a:cubicBezTo>
                      <a:pt x="276225" y="337639"/>
                      <a:pt x="280489" y="333375"/>
                      <a:pt x="285750" y="333375"/>
                    </a:cubicBezTo>
                    <a:lnTo>
                      <a:pt x="295275" y="333375"/>
                    </a:lnTo>
                    <a:lnTo>
                      <a:pt x="295275" y="322401"/>
                    </a:lnTo>
                    <a:lnTo>
                      <a:pt x="267997" y="318251"/>
                    </a:lnTo>
                    <a:cubicBezTo>
                      <a:pt x="233120" y="307377"/>
                      <a:pt x="204856" y="281513"/>
                      <a:pt x="190744" y="248199"/>
                    </a:cubicBezTo>
                    <a:lnTo>
                      <a:pt x="182906" y="209550"/>
                    </a:lnTo>
                    <a:lnTo>
                      <a:pt x="114300" y="209550"/>
                    </a:lnTo>
                    <a:cubicBezTo>
                      <a:pt x="109039" y="209550"/>
                      <a:pt x="104775" y="205286"/>
                      <a:pt x="104775" y="200025"/>
                    </a:cubicBezTo>
                    <a:lnTo>
                      <a:pt x="104775" y="123825"/>
                    </a:lnTo>
                    <a:cubicBezTo>
                      <a:pt x="104775" y="118564"/>
                      <a:pt x="109039" y="114300"/>
                      <a:pt x="114300" y="114300"/>
                    </a:cubicBezTo>
                    <a:lnTo>
                      <a:pt x="495300" y="114300"/>
                    </a:lnTo>
                    <a:cubicBezTo>
                      <a:pt x="500561" y="114300"/>
                      <a:pt x="504825" y="118564"/>
                      <a:pt x="504825" y="123825"/>
                    </a:cubicBezTo>
                    <a:lnTo>
                      <a:pt x="504825" y="200025"/>
                    </a:lnTo>
                    <a:cubicBezTo>
                      <a:pt x="504825" y="205286"/>
                      <a:pt x="500561" y="209550"/>
                      <a:pt x="495300" y="209550"/>
                    </a:cubicBezTo>
                    <a:lnTo>
                      <a:pt x="426694" y="209550"/>
                    </a:lnTo>
                    <a:lnTo>
                      <a:pt x="418856" y="248199"/>
                    </a:lnTo>
                    <a:cubicBezTo>
                      <a:pt x="404744" y="281513"/>
                      <a:pt x="376480" y="307377"/>
                      <a:pt x="341603" y="318251"/>
                    </a:cubicBezTo>
                    <a:lnTo>
                      <a:pt x="314325" y="322401"/>
                    </a:lnTo>
                    <a:lnTo>
                      <a:pt x="314325" y="333375"/>
                    </a:lnTo>
                    <a:lnTo>
                      <a:pt x="323850" y="333375"/>
                    </a:lnTo>
                    <a:cubicBezTo>
                      <a:pt x="329111" y="333375"/>
                      <a:pt x="333375" y="337639"/>
                      <a:pt x="333375" y="342900"/>
                    </a:cubicBezTo>
                    <a:lnTo>
                      <a:pt x="333375" y="419100"/>
                    </a:lnTo>
                    <a:lnTo>
                      <a:pt x="523875" y="419100"/>
                    </a:lnTo>
                    <a:lnTo>
                      <a:pt x="523875" y="57150"/>
                    </a:lnTo>
                    <a:close/>
                    <a:moveTo>
                      <a:pt x="495300" y="19050"/>
                    </a:moveTo>
                    <a:lnTo>
                      <a:pt x="495300" y="38100"/>
                    </a:lnTo>
                    <a:lnTo>
                      <a:pt x="523875" y="38100"/>
                    </a:lnTo>
                    <a:lnTo>
                      <a:pt x="523875" y="19050"/>
                    </a:lnTo>
                    <a:close/>
                    <a:moveTo>
                      <a:pt x="142875" y="19050"/>
                    </a:moveTo>
                    <a:lnTo>
                      <a:pt x="142875" y="38100"/>
                    </a:lnTo>
                    <a:lnTo>
                      <a:pt x="476250" y="38100"/>
                    </a:lnTo>
                    <a:lnTo>
                      <a:pt x="476250" y="19050"/>
                    </a:lnTo>
                    <a:close/>
                    <a:moveTo>
                      <a:pt x="85725" y="19050"/>
                    </a:moveTo>
                    <a:lnTo>
                      <a:pt x="85725" y="38100"/>
                    </a:lnTo>
                    <a:lnTo>
                      <a:pt x="123825" y="38100"/>
                    </a:lnTo>
                    <a:lnTo>
                      <a:pt x="123825" y="19050"/>
                    </a:lnTo>
                    <a:close/>
                    <a:moveTo>
                      <a:pt x="76200" y="0"/>
                    </a:moveTo>
                    <a:lnTo>
                      <a:pt x="533400" y="0"/>
                    </a:lnTo>
                    <a:cubicBezTo>
                      <a:pt x="538661" y="0"/>
                      <a:pt x="542925" y="4264"/>
                      <a:pt x="542925" y="9525"/>
                    </a:cubicBezTo>
                    <a:lnTo>
                      <a:pt x="542925" y="57150"/>
                    </a:lnTo>
                    <a:lnTo>
                      <a:pt x="600075" y="57150"/>
                    </a:lnTo>
                    <a:cubicBezTo>
                      <a:pt x="605336" y="57150"/>
                      <a:pt x="609600" y="61414"/>
                      <a:pt x="609600" y="66675"/>
                    </a:cubicBezTo>
                    <a:lnTo>
                      <a:pt x="609600" y="485775"/>
                    </a:lnTo>
                    <a:cubicBezTo>
                      <a:pt x="609600" y="491036"/>
                      <a:pt x="605336" y="495300"/>
                      <a:pt x="600075" y="495300"/>
                    </a:cubicBezTo>
                    <a:lnTo>
                      <a:pt x="393200" y="495300"/>
                    </a:lnTo>
                    <a:lnTo>
                      <a:pt x="407488" y="552450"/>
                    </a:lnTo>
                    <a:lnTo>
                      <a:pt x="428625" y="552450"/>
                    </a:lnTo>
                    <a:cubicBezTo>
                      <a:pt x="439146" y="552450"/>
                      <a:pt x="447675" y="560979"/>
                      <a:pt x="447675" y="571500"/>
                    </a:cubicBezTo>
                    <a:lnTo>
                      <a:pt x="447675" y="590550"/>
                    </a:lnTo>
                    <a:cubicBezTo>
                      <a:pt x="447675" y="601071"/>
                      <a:pt x="439146" y="609600"/>
                      <a:pt x="428625" y="609600"/>
                    </a:cubicBezTo>
                    <a:lnTo>
                      <a:pt x="180975" y="609600"/>
                    </a:lnTo>
                    <a:cubicBezTo>
                      <a:pt x="170454" y="609600"/>
                      <a:pt x="161925" y="601071"/>
                      <a:pt x="161925" y="590550"/>
                    </a:cubicBezTo>
                    <a:lnTo>
                      <a:pt x="161925" y="571500"/>
                    </a:lnTo>
                    <a:cubicBezTo>
                      <a:pt x="161925" y="560979"/>
                      <a:pt x="170454" y="552450"/>
                      <a:pt x="180975" y="552450"/>
                    </a:cubicBezTo>
                    <a:lnTo>
                      <a:pt x="202114" y="552450"/>
                    </a:lnTo>
                    <a:lnTo>
                      <a:pt x="216402" y="495300"/>
                    </a:lnTo>
                    <a:lnTo>
                      <a:pt x="9525" y="495300"/>
                    </a:lnTo>
                    <a:cubicBezTo>
                      <a:pt x="4264" y="495300"/>
                      <a:pt x="0" y="491036"/>
                      <a:pt x="0" y="485775"/>
                    </a:cubicBezTo>
                    <a:lnTo>
                      <a:pt x="0" y="66675"/>
                    </a:lnTo>
                    <a:cubicBezTo>
                      <a:pt x="0" y="61414"/>
                      <a:pt x="4264" y="57150"/>
                      <a:pt x="9525" y="57150"/>
                    </a:cubicBezTo>
                    <a:lnTo>
                      <a:pt x="66675" y="57150"/>
                    </a:lnTo>
                    <a:lnTo>
                      <a:pt x="66675" y="9525"/>
                    </a:lnTo>
                    <a:cubicBezTo>
                      <a:pt x="66675" y="4264"/>
                      <a:pt x="70939" y="0"/>
                      <a:pt x="76200" y="0"/>
                    </a:cubicBezTo>
                    <a:close/>
                  </a:path>
                </a:pathLst>
              </a:custGeom>
              <a:solidFill>
                <a:srgbClr val="FFFFFF"/>
              </a:solidFill>
              <a:ln w="9525" cap="flat">
                <a:noFill/>
                <a:prstDash val="solid"/>
                <a:miter/>
              </a:ln>
              <a:effectLst>
                <a:outerShdw blurRad="63500" dist="38100" dir="2700000" algn="tl" rotWithShape="0">
                  <a:prstClr val="black">
                    <a:alpha val="15000"/>
                  </a:prst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a:ln>
                    <a:noFill/>
                  </a:ln>
                  <a:solidFill>
                    <a:prstClr val="black"/>
                  </a:solidFill>
                  <a:effectLst/>
                  <a:uLnTx/>
                  <a:uFillTx/>
                  <a:latin typeface="Century Gothic" panose="020B0502020202020204" pitchFamily="34" charset="0"/>
                </a:endParaRPr>
              </a:p>
            </p:txBody>
          </p:sp>
        </p:grpSp>
        <p:grpSp>
          <p:nvGrpSpPr>
            <p:cNvPr id="37" name="Group 36">
              <a:extLst>
                <a:ext uri="{FF2B5EF4-FFF2-40B4-BE49-F238E27FC236}">
                  <a16:creationId xmlns:a16="http://schemas.microsoft.com/office/drawing/2014/main" id="{C7D518C5-8659-4060-8CF3-BE0D7D858D95}"/>
                </a:ext>
              </a:extLst>
            </p:cNvPr>
            <p:cNvGrpSpPr/>
            <p:nvPr/>
          </p:nvGrpSpPr>
          <p:grpSpPr>
            <a:xfrm>
              <a:off x="3332966" y="5731256"/>
              <a:ext cx="2201497" cy="608927"/>
              <a:chOff x="4071143" y="5402231"/>
              <a:chExt cx="2344689" cy="648534"/>
            </a:xfrm>
          </p:grpSpPr>
          <p:cxnSp>
            <p:nvCxnSpPr>
              <p:cNvPr id="41" name="Straight Connector 40">
                <a:extLst>
                  <a:ext uri="{FF2B5EF4-FFF2-40B4-BE49-F238E27FC236}">
                    <a16:creationId xmlns:a16="http://schemas.microsoft.com/office/drawing/2014/main" id="{A717D92F-D2E2-4D10-ACBB-8838311C2461}"/>
                  </a:ext>
                </a:extLst>
              </p:cNvPr>
              <p:cNvCxnSpPr/>
              <p:nvPr/>
            </p:nvCxnSpPr>
            <p:spPr>
              <a:xfrm>
                <a:off x="4071143" y="5726498"/>
                <a:ext cx="1553499" cy="0"/>
              </a:xfrm>
              <a:prstGeom prst="line">
                <a:avLst/>
              </a:prstGeom>
              <a:noFill/>
              <a:ln w="19050" cap="flat" cmpd="sng" algn="ctr">
                <a:solidFill>
                  <a:srgbClr val="F9B335"/>
                </a:solidFill>
                <a:prstDash val="sysDot"/>
                <a:round/>
              </a:ln>
              <a:effectLst/>
            </p:spPr>
          </p:cxnSp>
          <p:grpSp>
            <p:nvGrpSpPr>
              <p:cNvPr id="42" name="Group 41">
                <a:extLst>
                  <a:ext uri="{FF2B5EF4-FFF2-40B4-BE49-F238E27FC236}">
                    <a16:creationId xmlns:a16="http://schemas.microsoft.com/office/drawing/2014/main" id="{6C1EFA0C-0AFC-4C0F-8A4E-FA07790A495B}"/>
                  </a:ext>
                </a:extLst>
              </p:cNvPr>
              <p:cNvGrpSpPr/>
              <p:nvPr/>
            </p:nvGrpSpPr>
            <p:grpSpPr>
              <a:xfrm>
                <a:off x="5767298" y="5402231"/>
                <a:ext cx="648534" cy="648534"/>
                <a:chOff x="5767298" y="5402231"/>
                <a:chExt cx="648534" cy="648534"/>
              </a:xfrm>
            </p:grpSpPr>
            <p:sp>
              <p:nvSpPr>
                <p:cNvPr id="43" name="Oval 42">
                  <a:extLst>
                    <a:ext uri="{FF2B5EF4-FFF2-40B4-BE49-F238E27FC236}">
                      <a16:creationId xmlns:a16="http://schemas.microsoft.com/office/drawing/2014/main" id="{2C4381E2-EE51-4E95-9D57-73A0E394722C}"/>
                    </a:ext>
                  </a:extLst>
                </p:cNvPr>
                <p:cNvSpPr/>
                <p:nvPr/>
              </p:nvSpPr>
              <p:spPr>
                <a:xfrm>
                  <a:off x="5767298" y="5402231"/>
                  <a:ext cx="648534" cy="648534"/>
                </a:xfrm>
                <a:prstGeom prst="ellipse">
                  <a:avLst/>
                </a:prstGeom>
                <a:solidFill>
                  <a:sysClr val="window" lastClr="FFFFFF"/>
                </a:solidFill>
                <a:ln w="12700" cap="flat" cmpd="sng" algn="ctr">
                  <a:noFill/>
                  <a:prstDash val="solid"/>
                  <a:miter lim="800000"/>
                </a:ln>
                <a:effectLst>
                  <a:outerShdw blurRad="63500" dist="38100" dir="2700000" algn="tl" rotWithShape="0">
                    <a:prstClr val="black">
                      <a:alpha val="15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44" name="TextBox 43">
                  <a:extLst>
                    <a:ext uri="{FF2B5EF4-FFF2-40B4-BE49-F238E27FC236}">
                      <a16:creationId xmlns:a16="http://schemas.microsoft.com/office/drawing/2014/main" id="{D92164E6-455E-4159-8824-643B6F0F64E7}"/>
                    </a:ext>
                  </a:extLst>
                </p:cNvPr>
                <p:cNvSpPr txBox="1"/>
                <p:nvPr/>
              </p:nvSpPr>
              <p:spPr>
                <a:xfrm>
                  <a:off x="5830181" y="5509243"/>
                  <a:ext cx="503984" cy="42613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9B335"/>
                      </a:solidFill>
                      <a:effectLst/>
                      <a:uLnTx/>
                      <a:uFillTx/>
                      <a:latin typeface="Century Gothic" panose="020B0502020202020204" pitchFamily="34" charset="0"/>
                    </a:rPr>
                    <a:t>05</a:t>
                  </a:r>
                </a:p>
              </p:txBody>
            </p:sp>
          </p:grpSp>
        </p:grpSp>
        <p:sp>
          <p:nvSpPr>
            <p:cNvPr id="39" name="TextBox 38">
              <a:extLst>
                <a:ext uri="{FF2B5EF4-FFF2-40B4-BE49-F238E27FC236}">
                  <a16:creationId xmlns:a16="http://schemas.microsoft.com/office/drawing/2014/main" id="{E9497E76-8188-4739-913F-D08CABD49060}"/>
                </a:ext>
              </a:extLst>
            </p:cNvPr>
            <p:cNvSpPr txBox="1"/>
            <p:nvPr/>
          </p:nvSpPr>
          <p:spPr>
            <a:xfrm>
              <a:off x="5677954" y="5862876"/>
              <a:ext cx="6944539"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prstClr val="black">
                      <a:lumMod val="85000"/>
                      <a:lumOff val="15000"/>
                    </a:prstClr>
                  </a:solidFill>
                  <a:effectLst/>
                  <a:uLnTx/>
                  <a:uFillTx/>
                  <a:latin typeface="Arial" panose="020B0604020202020204" pitchFamily="34" charset="0"/>
                  <a:cs typeface="Arial" panose="020B0604020202020204" pitchFamily="34" charset="0"/>
                </a:rPr>
                <a:t>The future step is to explore other models such as </a:t>
              </a:r>
              <a:r>
                <a:rPr kumimoji="0" lang="en-US" i="0" u="none" strike="noStrike" kern="0" cap="none" spc="0" normalizeH="0" baseline="0" noProof="0" dirty="0" err="1">
                  <a:ln>
                    <a:noFill/>
                  </a:ln>
                  <a:solidFill>
                    <a:prstClr val="black">
                      <a:lumMod val="85000"/>
                      <a:lumOff val="15000"/>
                    </a:prstClr>
                  </a:solidFill>
                  <a:effectLst/>
                  <a:uLnTx/>
                  <a:uFillTx/>
                  <a:latin typeface="Arial" panose="020B0604020202020204" pitchFamily="34" charset="0"/>
                  <a:cs typeface="Arial" panose="020B0604020202020204" pitchFamily="34" charset="0"/>
                </a:rPr>
                <a:t>GradientBoost</a:t>
              </a:r>
              <a:r>
                <a:rPr kumimoji="0" lang="en-US" i="0" u="none" strike="noStrike" kern="0" cap="none" spc="0" normalizeH="0" baseline="0" noProof="0" dirty="0">
                  <a:ln>
                    <a:noFill/>
                  </a:ln>
                  <a:solidFill>
                    <a:prstClr val="black">
                      <a:lumMod val="85000"/>
                      <a:lumOff val="15000"/>
                    </a:prstClr>
                  </a:solidFill>
                  <a:effectLst/>
                  <a:uLnTx/>
                  <a:uFillTx/>
                  <a:latin typeface="Arial" panose="020B0604020202020204" pitchFamily="34" charset="0"/>
                  <a:cs typeface="Arial" panose="020B0604020202020204" pitchFamily="34" charset="0"/>
                </a:rPr>
                <a:t>. </a:t>
              </a:r>
            </a:p>
          </p:txBody>
        </p:sp>
        <p:grpSp>
          <p:nvGrpSpPr>
            <p:cNvPr id="34" name="Group 33">
              <a:extLst>
                <a:ext uri="{FF2B5EF4-FFF2-40B4-BE49-F238E27FC236}">
                  <a16:creationId xmlns:a16="http://schemas.microsoft.com/office/drawing/2014/main" id="{C0519136-5369-4AF0-ADE5-CF675320D418}"/>
                </a:ext>
              </a:extLst>
            </p:cNvPr>
            <p:cNvGrpSpPr/>
            <p:nvPr/>
          </p:nvGrpSpPr>
          <p:grpSpPr>
            <a:xfrm>
              <a:off x="2583045" y="5040004"/>
              <a:ext cx="1338519" cy="1299480"/>
              <a:chOff x="3358005" y="4235598"/>
              <a:chExt cx="1211744" cy="1176402"/>
            </a:xfrm>
          </p:grpSpPr>
          <p:sp>
            <p:nvSpPr>
              <p:cNvPr id="35" name="Freeform: Shape 34">
                <a:extLst>
                  <a:ext uri="{FF2B5EF4-FFF2-40B4-BE49-F238E27FC236}">
                    <a16:creationId xmlns:a16="http://schemas.microsoft.com/office/drawing/2014/main" id="{25E0D043-8466-40CF-8CBC-2FCE7071BFBF}"/>
                  </a:ext>
                </a:extLst>
              </p:cNvPr>
              <p:cNvSpPr/>
              <p:nvPr/>
            </p:nvSpPr>
            <p:spPr>
              <a:xfrm rot="17280000">
                <a:off x="3375676" y="4217927"/>
                <a:ext cx="1176402" cy="1211744"/>
              </a:xfrm>
              <a:custGeom>
                <a:avLst/>
                <a:gdLst>
                  <a:gd name="connsiteX0" fmla="*/ 1384002 w 1384002"/>
                  <a:gd name="connsiteY0" fmla="*/ 679188 h 1425580"/>
                  <a:gd name="connsiteX1" fmla="*/ 841717 w 1384002"/>
                  <a:gd name="connsiteY1" fmla="*/ 1425580 h 1425580"/>
                  <a:gd name="connsiteX2" fmla="*/ 783733 w 1384002"/>
                  <a:gd name="connsiteY2" fmla="*/ 1385197 h 1425580"/>
                  <a:gd name="connsiteX3" fmla="*/ 76430 w 1384002"/>
                  <a:gd name="connsiteY3" fmla="*/ 485254 h 1425580"/>
                  <a:gd name="connsiteX4" fmla="*/ 0 w 1384002"/>
                  <a:gd name="connsiteY4" fmla="*/ 285398 h 1425580"/>
                  <a:gd name="connsiteX5" fmla="*/ 878369 w 1384002"/>
                  <a:gd name="connsiteY5" fmla="*/ 0 h 1425580"/>
                  <a:gd name="connsiteX6" fmla="*/ 921073 w 1384002"/>
                  <a:gd name="connsiteY6" fmla="*/ 111523 h 1425580"/>
                  <a:gd name="connsiteX7" fmla="*/ 1352513 w 1384002"/>
                  <a:gd name="connsiteY7" fmla="*/ 657444 h 1425580"/>
                  <a:gd name="connsiteX8" fmla="*/ 1384002 w 1384002"/>
                  <a:gd name="connsiteY8" fmla="*/ 679188 h 142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4002" h="1425580">
                    <a:moveTo>
                      <a:pt x="1384002" y="679188"/>
                    </a:moveTo>
                    <a:lnTo>
                      <a:pt x="841717" y="1425580"/>
                    </a:lnTo>
                    <a:lnTo>
                      <a:pt x="783733" y="1385197"/>
                    </a:lnTo>
                    <a:cubicBezTo>
                      <a:pt x="483479" y="1153865"/>
                      <a:pt x="237265" y="848646"/>
                      <a:pt x="76430" y="485254"/>
                    </a:cubicBezTo>
                    <a:lnTo>
                      <a:pt x="0" y="285398"/>
                    </a:lnTo>
                    <a:lnTo>
                      <a:pt x="878369" y="0"/>
                    </a:lnTo>
                    <a:lnTo>
                      <a:pt x="921073" y="111523"/>
                    </a:lnTo>
                    <a:cubicBezTo>
                      <a:pt x="1018943" y="332148"/>
                      <a:pt x="1169141" y="517289"/>
                      <a:pt x="1352513" y="657444"/>
                    </a:cubicBezTo>
                    <a:lnTo>
                      <a:pt x="1384002" y="679188"/>
                    </a:lnTo>
                    <a:close/>
                  </a:path>
                </a:pathLst>
              </a:custGeom>
              <a:solidFill>
                <a:srgbClr val="F9B335"/>
              </a:solidFill>
              <a:ln w="12700" cap="flat" cmpd="sng" algn="ctr">
                <a:noFill/>
                <a:prstDash val="solid"/>
                <a:miter lim="800000"/>
              </a:ln>
              <a:effectLst>
                <a:outerShdw blurRad="63500" dist="38100" dir="2700000" algn="tl" rotWithShape="0">
                  <a:prstClr val="black">
                    <a:alpha val="15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36" name="Freeform: Shape 35">
                <a:extLst>
                  <a:ext uri="{FF2B5EF4-FFF2-40B4-BE49-F238E27FC236}">
                    <a16:creationId xmlns:a16="http://schemas.microsoft.com/office/drawing/2014/main" id="{0D2AF71B-4C82-47D9-A6A8-F5A2FEECF4CB}"/>
                  </a:ext>
                </a:extLst>
              </p:cNvPr>
              <p:cNvSpPr/>
              <p:nvPr/>
            </p:nvSpPr>
            <p:spPr>
              <a:xfrm>
                <a:off x="3710436" y="4630311"/>
                <a:ext cx="392888" cy="386976"/>
              </a:xfrm>
              <a:custGeom>
                <a:avLst/>
                <a:gdLst>
                  <a:gd name="connsiteX0" fmla="*/ 301151 w 823122"/>
                  <a:gd name="connsiteY0" fmla="*/ 660473 h 810739"/>
                  <a:gd name="connsiteX1" fmla="*/ 600874 w 823122"/>
                  <a:gd name="connsiteY1" fmla="*/ 660473 h 810739"/>
                  <a:gd name="connsiteX2" fmla="*/ 600874 w 823122"/>
                  <a:gd name="connsiteY2" fmla="*/ 684286 h 810739"/>
                  <a:gd name="connsiteX3" fmla="*/ 301151 w 823122"/>
                  <a:gd name="connsiteY3" fmla="*/ 684286 h 810739"/>
                  <a:gd name="connsiteX4" fmla="*/ 197605 w 823122"/>
                  <a:gd name="connsiteY4" fmla="*/ 652310 h 810739"/>
                  <a:gd name="connsiteX5" fmla="*/ 177546 w 823122"/>
                  <a:gd name="connsiteY5" fmla="*/ 672370 h 810739"/>
                  <a:gd name="connsiteX6" fmla="*/ 197605 w 823122"/>
                  <a:gd name="connsiteY6" fmla="*/ 692429 h 810739"/>
                  <a:gd name="connsiteX7" fmla="*/ 217665 w 823122"/>
                  <a:gd name="connsiteY7" fmla="*/ 672370 h 810739"/>
                  <a:gd name="connsiteX8" fmla="*/ 197605 w 823122"/>
                  <a:gd name="connsiteY8" fmla="*/ 652310 h 810739"/>
                  <a:gd name="connsiteX9" fmla="*/ 197605 w 823122"/>
                  <a:gd name="connsiteY9" fmla="*/ 628507 h 810739"/>
                  <a:gd name="connsiteX10" fmla="*/ 241477 w 823122"/>
                  <a:gd name="connsiteY10" fmla="*/ 672379 h 810739"/>
                  <a:gd name="connsiteX11" fmla="*/ 197605 w 823122"/>
                  <a:gd name="connsiteY11" fmla="*/ 716251 h 810739"/>
                  <a:gd name="connsiteX12" fmla="*/ 153733 w 823122"/>
                  <a:gd name="connsiteY12" fmla="*/ 672379 h 810739"/>
                  <a:gd name="connsiteX13" fmla="*/ 197605 w 823122"/>
                  <a:gd name="connsiteY13" fmla="*/ 628507 h 810739"/>
                  <a:gd name="connsiteX14" fmla="*/ 197605 w 823122"/>
                  <a:gd name="connsiteY14" fmla="*/ 614487 h 810739"/>
                  <a:gd name="connsiteX15" fmla="*/ 139703 w 823122"/>
                  <a:gd name="connsiteY15" fmla="*/ 672379 h 810739"/>
                  <a:gd name="connsiteX16" fmla="*/ 197605 w 823122"/>
                  <a:gd name="connsiteY16" fmla="*/ 730272 h 810739"/>
                  <a:gd name="connsiteX17" fmla="*/ 255498 w 823122"/>
                  <a:gd name="connsiteY17" fmla="*/ 672379 h 810739"/>
                  <a:gd name="connsiteX18" fmla="*/ 197605 w 823122"/>
                  <a:gd name="connsiteY18" fmla="*/ 614487 h 810739"/>
                  <a:gd name="connsiteX19" fmla="*/ 750941 w 823122"/>
                  <a:gd name="connsiteY19" fmla="*/ 607429 h 810739"/>
                  <a:gd name="connsiteX20" fmla="*/ 767772 w 823122"/>
                  <a:gd name="connsiteY20" fmla="*/ 624269 h 810739"/>
                  <a:gd name="connsiteX21" fmla="*/ 678532 w 823122"/>
                  <a:gd name="connsiteY21" fmla="*/ 713499 h 810739"/>
                  <a:gd name="connsiteX22" fmla="*/ 635317 w 823122"/>
                  <a:gd name="connsiteY22" fmla="*/ 670284 h 810739"/>
                  <a:gd name="connsiteX23" fmla="*/ 652157 w 823122"/>
                  <a:gd name="connsiteY23" fmla="*/ 653444 h 810739"/>
                  <a:gd name="connsiteX24" fmla="*/ 678532 w 823122"/>
                  <a:gd name="connsiteY24" fmla="*/ 679829 h 810739"/>
                  <a:gd name="connsiteX25" fmla="*/ 197605 w 823122"/>
                  <a:gd name="connsiteY25" fmla="*/ 590674 h 810739"/>
                  <a:gd name="connsiteX26" fmla="*/ 279310 w 823122"/>
                  <a:gd name="connsiteY26" fmla="*/ 672379 h 810739"/>
                  <a:gd name="connsiteX27" fmla="*/ 197605 w 823122"/>
                  <a:gd name="connsiteY27" fmla="*/ 754085 h 810739"/>
                  <a:gd name="connsiteX28" fmla="*/ 115890 w 823122"/>
                  <a:gd name="connsiteY28" fmla="*/ 672379 h 810739"/>
                  <a:gd name="connsiteX29" fmla="*/ 197605 w 823122"/>
                  <a:gd name="connsiteY29" fmla="*/ 590674 h 810739"/>
                  <a:gd name="connsiteX30" fmla="*/ 301151 w 823122"/>
                  <a:gd name="connsiteY30" fmla="*/ 479498 h 810739"/>
                  <a:gd name="connsiteX31" fmla="*/ 600874 w 823122"/>
                  <a:gd name="connsiteY31" fmla="*/ 479498 h 810739"/>
                  <a:gd name="connsiteX32" fmla="*/ 600874 w 823122"/>
                  <a:gd name="connsiteY32" fmla="*/ 503310 h 810739"/>
                  <a:gd name="connsiteX33" fmla="*/ 301151 w 823122"/>
                  <a:gd name="connsiteY33" fmla="*/ 503310 h 810739"/>
                  <a:gd name="connsiteX34" fmla="*/ 197605 w 823122"/>
                  <a:gd name="connsiteY34" fmla="*/ 471335 h 810739"/>
                  <a:gd name="connsiteX35" fmla="*/ 177546 w 823122"/>
                  <a:gd name="connsiteY35" fmla="*/ 491395 h 810739"/>
                  <a:gd name="connsiteX36" fmla="*/ 197605 w 823122"/>
                  <a:gd name="connsiteY36" fmla="*/ 511454 h 810739"/>
                  <a:gd name="connsiteX37" fmla="*/ 217665 w 823122"/>
                  <a:gd name="connsiteY37" fmla="*/ 491395 h 810739"/>
                  <a:gd name="connsiteX38" fmla="*/ 197605 w 823122"/>
                  <a:gd name="connsiteY38" fmla="*/ 471335 h 810739"/>
                  <a:gd name="connsiteX39" fmla="*/ 197605 w 823122"/>
                  <a:gd name="connsiteY39" fmla="*/ 447532 h 810739"/>
                  <a:gd name="connsiteX40" fmla="*/ 241477 w 823122"/>
                  <a:gd name="connsiteY40" fmla="*/ 491404 h 810739"/>
                  <a:gd name="connsiteX41" fmla="*/ 197605 w 823122"/>
                  <a:gd name="connsiteY41" fmla="*/ 535276 h 810739"/>
                  <a:gd name="connsiteX42" fmla="*/ 153733 w 823122"/>
                  <a:gd name="connsiteY42" fmla="*/ 491404 h 810739"/>
                  <a:gd name="connsiteX43" fmla="*/ 197605 w 823122"/>
                  <a:gd name="connsiteY43" fmla="*/ 447532 h 810739"/>
                  <a:gd name="connsiteX44" fmla="*/ 197605 w 823122"/>
                  <a:gd name="connsiteY44" fmla="*/ 433512 h 810739"/>
                  <a:gd name="connsiteX45" fmla="*/ 139703 w 823122"/>
                  <a:gd name="connsiteY45" fmla="*/ 491404 h 810739"/>
                  <a:gd name="connsiteX46" fmla="*/ 197605 w 823122"/>
                  <a:gd name="connsiteY46" fmla="*/ 549297 h 810739"/>
                  <a:gd name="connsiteX47" fmla="*/ 255498 w 823122"/>
                  <a:gd name="connsiteY47" fmla="*/ 491404 h 810739"/>
                  <a:gd name="connsiteX48" fmla="*/ 197605 w 823122"/>
                  <a:gd name="connsiteY48" fmla="*/ 433512 h 810739"/>
                  <a:gd name="connsiteX49" fmla="*/ 750941 w 823122"/>
                  <a:gd name="connsiteY49" fmla="*/ 426454 h 810739"/>
                  <a:gd name="connsiteX50" fmla="*/ 767772 w 823122"/>
                  <a:gd name="connsiteY50" fmla="*/ 443294 h 810739"/>
                  <a:gd name="connsiteX51" fmla="*/ 678532 w 823122"/>
                  <a:gd name="connsiteY51" fmla="*/ 532524 h 810739"/>
                  <a:gd name="connsiteX52" fmla="*/ 635317 w 823122"/>
                  <a:gd name="connsiteY52" fmla="*/ 489309 h 810739"/>
                  <a:gd name="connsiteX53" fmla="*/ 652157 w 823122"/>
                  <a:gd name="connsiteY53" fmla="*/ 472469 h 810739"/>
                  <a:gd name="connsiteX54" fmla="*/ 678532 w 823122"/>
                  <a:gd name="connsiteY54" fmla="*/ 498854 h 810739"/>
                  <a:gd name="connsiteX55" fmla="*/ 197605 w 823122"/>
                  <a:gd name="connsiteY55" fmla="*/ 409699 h 810739"/>
                  <a:gd name="connsiteX56" fmla="*/ 279310 w 823122"/>
                  <a:gd name="connsiteY56" fmla="*/ 491404 h 810739"/>
                  <a:gd name="connsiteX57" fmla="*/ 197605 w 823122"/>
                  <a:gd name="connsiteY57" fmla="*/ 573110 h 810739"/>
                  <a:gd name="connsiteX58" fmla="*/ 115890 w 823122"/>
                  <a:gd name="connsiteY58" fmla="*/ 491404 h 810739"/>
                  <a:gd name="connsiteX59" fmla="*/ 197605 w 823122"/>
                  <a:gd name="connsiteY59" fmla="*/ 409699 h 810739"/>
                  <a:gd name="connsiteX60" fmla="*/ 301151 w 823122"/>
                  <a:gd name="connsiteY60" fmla="*/ 299447 h 810739"/>
                  <a:gd name="connsiteX61" fmla="*/ 600874 w 823122"/>
                  <a:gd name="connsiteY61" fmla="*/ 299447 h 810739"/>
                  <a:gd name="connsiteX62" fmla="*/ 600874 w 823122"/>
                  <a:gd name="connsiteY62" fmla="*/ 323259 h 810739"/>
                  <a:gd name="connsiteX63" fmla="*/ 301151 w 823122"/>
                  <a:gd name="connsiteY63" fmla="*/ 323259 h 810739"/>
                  <a:gd name="connsiteX64" fmla="*/ 197605 w 823122"/>
                  <a:gd name="connsiteY64" fmla="*/ 291284 h 810739"/>
                  <a:gd name="connsiteX65" fmla="*/ 177546 w 823122"/>
                  <a:gd name="connsiteY65" fmla="*/ 311344 h 810739"/>
                  <a:gd name="connsiteX66" fmla="*/ 197605 w 823122"/>
                  <a:gd name="connsiteY66" fmla="*/ 331403 h 810739"/>
                  <a:gd name="connsiteX67" fmla="*/ 217665 w 823122"/>
                  <a:gd name="connsiteY67" fmla="*/ 311344 h 810739"/>
                  <a:gd name="connsiteX68" fmla="*/ 197605 w 823122"/>
                  <a:gd name="connsiteY68" fmla="*/ 291284 h 810739"/>
                  <a:gd name="connsiteX69" fmla="*/ 197605 w 823122"/>
                  <a:gd name="connsiteY69" fmla="*/ 267481 h 810739"/>
                  <a:gd name="connsiteX70" fmla="*/ 241477 w 823122"/>
                  <a:gd name="connsiteY70" fmla="*/ 311353 h 810739"/>
                  <a:gd name="connsiteX71" fmla="*/ 197605 w 823122"/>
                  <a:gd name="connsiteY71" fmla="*/ 355225 h 810739"/>
                  <a:gd name="connsiteX72" fmla="*/ 153733 w 823122"/>
                  <a:gd name="connsiteY72" fmla="*/ 311353 h 810739"/>
                  <a:gd name="connsiteX73" fmla="*/ 197605 w 823122"/>
                  <a:gd name="connsiteY73" fmla="*/ 267481 h 810739"/>
                  <a:gd name="connsiteX74" fmla="*/ 197605 w 823122"/>
                  <a:gd name="connsiteY74" fmla="*/ 253451 h 810739"/>
                  <a:gd name="connsiteX75" fmla="*/ 139703 w 823122"/>
                  <a:gd name="connsiteY75" fmla="*/ 311353 h 810739"/>
                  <a:gd name="connsiteX76" fmla="*/ 197605 w 823122"/>
                  <a:gd name="connsiteY76" fmla="*/ 369246 h 810739"/>
                  <a:gd name="connsiteX77" fmla="*/ 255498 w 823122"/>
                  <a:gd name="connsiteY77" fmla="*/ 311353 h 810739"/>
                  <a:gd name="connsiteX78" fmla="*/ 197605 w 823122"/>
                  <a:gd name="connsiteY78" fmla="*/ 253451 h 810739"/>
                  <a:gd name="connsiteX79" fmla="*/ 750941 w 823122"/>
                  <a:gd name="connsiteY79" fmla="*/ 245479 h 810739"/>
                  <a:gd name="connsiteX80" fmla="*/ 767772 w 823122"/>
                  <a:gd name="connsiteY80" fmla="*/ 262310 h 810739"/>
                  <a:gd name="connsiteX81" fmla="*/ 678532 w 823122"/>
                  <a:gd name="connsiteY81" fmla="*/ 351549 h 810739"/>
                  <a:gd name="connsiteX82" fmla="*/ 635317 w 823122"/>
                  <a:gd name="connsiteY82" fmla="*/ 308334 h 810739"/>
                  <a:gd name="connsiteX83" fmla="*/ 652157 w 823122"/>
                  <a:gd name="connsiteY83" fmla="*/ 291494 h 810739"/>
                  <a:gd name="connsiteX84" fmla="*/ 678532 w 823122"/>
                  <a:gd name="connsiteY84" fmla="*/ 317879 h 810739"/>
                  <a:gd name="connsiteX85" fmla="*/ 197605 w 823122"/>
                  <a:gd name="connsiteY85" fmla="*/ 229638 h 810739"/>
                  <a:gd name="connsiteX86" fmla="*/ 279310 w 823122"/>
                  <a:gd name="connsiteY86" fmla="*/ 311353 h 810739"/>
                  <a:gd name="connsiteX87" fmla="*/ 197605 w 823122"/>
                  <a:gd name="connsiteY87" fmla="*/ 393058 h 810739"/>
                  <a:gd name="connsiteX88" fmla="*/ 115890 w 823122"/>
                  <a:gd name="connsiteY88" fmla="*/ 311353 h 810739"/>
                  <a:gd name="connsiteX89" fmla="*/ 197605 w 823122"/>
                  <a:gd name="connsiteY89" fmla="*/ 229638 h 810739"/>
                  <a:gd name="connsiteX90" fmla="*/ 301151 w 823122"/>
                  <a:gd name="connsiteY90" fmla="*/ 119396 h 810739"/>
                  <a:gd name="connsiteX91" fmla="*/ 600874 w 823122"/>
                  <a:gd name="connsiteY91" fmla="*/ 119396 h 810739"/>
                  <a:gd name="connsiteX92" fmla="*/ 600874 w 823122"/>
                  <a:gd name="connsiteY92" fmla="*/ 143209 h 810739"/>
                  <a:gd name="connsiteX93" fmla="*/ 301151 w 823122"/>
                  <a:gd name="connsiteY93" fmla="*/ 143209 h 810739"/>
                  <a:gd name="connsiteX94" fmla="*/ 197605 w 823122"/>
                  <a:gd name="connsiteY94" fmla="*/ 111233 h 810739"/>
                  <a:gd name="connsiteX95" fmla="*/ 177546 w 823122"/>
                  <a:gd name="connsiteY95" fmla="*/ 131293 h 810739"/>
                  <a:gd name="connsiteX96" fmla="*/ 197605 w 823122"/>
                  <a:gd name="connsiteY96" fmla="*/ 151352 h 810739"/>
                  <a:gd name="connsiteX97" fmla="*/ 217665 w 823122"/>
                  <a:gd name="connsiteY97" fmla="*/ 131293 h 810739"/>
                  <a:gd name="connsiteX98" fmla="*/ 197605 w 823122"/>
                  <a:gd name="connsiteY98" fmla="*/ 111233 h 810739"/>
                  <a:gd name="connsiteX99" fmla="*/ 197605 w 823122"/>
                  <a:gd name="connsiteY99" fmla="*/ 87430 h 810739"/>
                  <a:gd name="connsiteX100" fmla="*/ 241477 w 823122"/>
                  <a:gd name="connsiteY100" fmla="*/ 131302 h 810739"/>
                  <a:gd name="connsiteX101" fmla="*/ 197605 w 823122"/>
                  <a:gd name="connsiteY101" fmla="*/ 175174 h 810739"/>
                  <a:gd name="connsiteX102" fmla="*/ 153733 w 823122"/>
                  <a:gd name="connsiteY102" fmla="*/ 131302 h 810739"/>
                  <a:gd name="connsiteX103" fmla="*/ 197605 w 823122"/>
                  <a:gd name="connsiteY103" fmla="*/ 87430 h 810739"/>
                  <a:gd name="connsiteX104" fmla="*/ 750941 w 823122"/>
                  <a:gd name="connsiteY104" fmla="*/ 74029 h 810739"/>
                  <a:gd name="connsiteX105" fmla="*/ 767772 w 823122"/>
                  <a:gd name="connsiteY105" fmla="*/ 90860 h 810739"/>
                  <a:gd name="connsiteX106" fmla="*/ 678532 w 823122"/>
                  <a:gd name="connsiteY106" fmla="*/ 180099 h 810739"/>
                  <a:gd name="connsiteX107" fmla="*/ 635317 w 823122"/>
                  <a:gd name="connsiteY107" fmla="*/ 136884 h 810739"/>
                  <a:gd name="connsiteX108" fmla="*/ 652157 w 823122"/>
                  <a:gd name="connsiteY108" fmla="*/ 120044 h 810739"/>
                  <a:gd name="connsiteX109" fmla="*/ 678532 w 823122"/>
                  <a:gd name="connsiteY109" fmla="*/ 146429 h 810739"/>
                  <a:gd name="connsiteX110" fmla="*/ 197605 w 823122"/>
                  <a:gd name="connsiteY110" fmla="*/ 73400 h 810739"/>
                  <a:gd name="connsiteX111" fmla="*/ 139703 w 823122"/>
                  <a:gd name="connsiteY111" fmla="*/ 131302 h 810739"/>
                  <a:gd name="connsiteX112" fmla="*/ 197605 w 823122"/>
                  <a:gd name="connsiteY112" fmla="*/ 189195 h 810739"/>
                  <a:gd name="connsiteX113" fmla="*/ 255498 w 823122"/>
                  <a:gd name="connsiteY113" fmla="*/ 131302 h 810739"/>
                  <a:gd name="connsiteX114" fmla="*/ 197605 w 823122"/>
                  <a:gd name="connsiteY114" fmla="*/ 73400 h 810739"/>
                  <a:gd name="connsiteX115" fmla="*/ 23813 w 823122"/>
                  <a:gd name="connsiteY115" fmla="*/ 73400 h 810739"/>
                  <a:gd name="connsiteX116" fmla="*/ 23813 w 823122"/>
                  <a:gd name="connsiteY116" fmla="*/ 748084 h 810739"/>
                  <a:gd name="connsiteX117" fmla="*/ 61122 w 823122"/>
                  <a:gd name="connsiteY117" fmla="*/ 748084 h 810739"/>
                  <a:gd name="connsiteX118" fmla="*/ 61122 w 823122"/>
                  <a:gd name="connsiteY118" fmla="*/ 73400 h 810739"/>
                  <a:gd name="connsiteX119" fmla="*/ 197605 w 823122"/>
                  <a:gd name="connsiteY119" fmla="*/ 49587 h 810739"/>
                  <a:gd name="connsiteX120" fmla="*/ 279310 w 823122"/>
                  <a:gd name="connsiteY120" fmla="*/ 131302 h 810739"/>
                  <a:gd name="connsiteX121" fmla="*/ 197605 w 823122"/>
                  <a:gd name="connsiteY121" fmla="*/ 213007 h 810739"/>
                  <a:gd name="connsiteX122" fmla="*/ 115890 w 823122"/>
                  <a:gd name="connsiteY122" fmla="*/ 131302 h 810739"/>
                  <a:gd name="connsiteX123" fmla="*/ 197605 w 823122"/>
                  <a:gd name="connsiteY123" fmla="*/ 49587 h 810739"/>
                  <a:gd name="connsiteX124" fmla="*/ 84934 w 823122"/>
                  <a:gd name="connsiteY124" fmla="*/ 23813 h 810739"/>
                  <a:gd name="connsiteX125" fmla="*/ 84934 w 823122"/>
                  <a:gd name="connsiteY125" fmla="*/ 786927 h 810739"/>
                  <a:gd name="connsiteX126" fmla="*/ 799309 w 823122"/>
                  <a:gd name="connsiteY126" fmla="*/ 786927 h 810739"/>
                  <a:gd name="connsiteX127" fmla="*/ 799309 w 823122"/>
                  <a:gd name="connsiteY127" fmla="*/ 23813 h 810739"/>
                  <a:gd name="connsiteX128" fmla="*/ 61122 w 823122"/>
                  <a:gd name="connsiteY128" fmla="*/ 0 h 810739"/>
                  <a:gd name="connsiteX129" fmla="*/ 823122 w 823122"/>
                  <a:gd name="connsiteY129" fmla="*/ 0 h 810739"/>
                  <a:gd name="connsiteX130" fmla="*/ 823122 w 823122"/>
                  <a:gd name="connsiteY130" fmla="*/ 810739 h 810739"/>
                  <a:gd name="connsiteX131" fmla="*/ 61122 w 823122"/>
                  <a:gd name="connsiteY131" fmla="*/ 810739 h 810739"/>
                  <a:gd name="connsiteX132" fmla="*/ 61122 w 823122"/>
                  <a:gd name="connsiteY132" fmla="*/ 771897 h 810739"/>
                  <a:gd name="connsiteX133" fmla="*/ 0 w 823122"/>
                  <a:gd name="connsiteY133" fmla="*/ 771897 h 810739"/>
                  <a:gd name="connsiteX134" fmla="*/ 0 w 823122"/>
                  <a:gd name="connsiteY134" fmla="*/ 49587 h 810739"/>
                  <a:gd name="connsiteX135" fmla="*/ 61122 w 823122"/>
                  <a:gd name="connsiteY135" fmla="*/ 49587 h 810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823122" h="810739">
                    <a:moveTo>
                      <a:pt x="301151" y="660473"/>
                    </a:moveTo>
                    <a:lnTo>
                      <a:pt x="600874" y="660473"/>
                    </a:lnTo>
                    <a:lnTo>
                      <a:pt x="600874" y="684286"/>
                    </a:lnTo>
                    <a:lnTo>
                      <a:pt x="301151" y="684286"/>
                    </a:lnTo>
                    <a:close/>
                    <a:moveTo>
                      <a:pt x="197605" y="652310"/>
                    </a:moveTo>
                    <a:cubicBezTo>
                      <a:pt x="186537" y="652310"/>
                      <a:pt x="177546" y="661311"/>
                      <a:pt x="177546" y="672370"/>
                    </a:cubicBezTo>
                    <a:cubicBezTo>
                      <a:pt x="177546" y="683428"/>
                      <a:pt x="186537" y="692429"/>
                      <a:pt x="197605" y="692429"/>
                    </a:cubicBezTo>
                    <a:cubicBezTo>
                      <a:pt x="208664" y="692429"/>
                      <a:pt x="217665" y="683428"/>
                      <a:pt x="217665" y="672370"/>
                    </a:cubicBezTo>
                    <a:cubicBezTo>
                      <a:pt x="217665" y="661311"/>
                      <a:pt x="208664" y="652310"/>
                      <a:pt x="197605" y="652310"/>
                    </a:cubicBezTo>
                    <a:close/>
                    <a:moveTo>
                      <a:pt x="197605" y="628507"/>
                    </a:moveTo>
                    <a:cubicBezTo>
                      <a:pt x="221799" y="628507"/>
                      <a:pt x="241477" y="648186"/>
                      <a:pt x="241477" y="672379"/>
                    </a:cubicBezTo>
                    <a:cubicBezTo>
                      <a:pt x="241477" y="696573"/>
                      <a:pt x="221799" y="716251"/>
                      <a:pt x="197605" y="716251"/>
                    </a:cubicBezTo>
                    <a:cubicBezTo>
                      <a:pt x="173412" y="716251"/>
                      <a:pt x="153733" y="696573"/>
                      <a:pt x="153733" y="672379"/>
                    </a:cubicBezTo>
                    <a:cubicBezTo>
                      <a:pt x="153733" y="648186"/>
                      <a:pt x="173412" y="628507"/>
                      <a:pt x="197605" y="628507"/>
                    </a:cubicBezTo>
                    <a:close/>
                    <a:moveTo>
                      <a:pt x="197605" y="614487"/>
                    </a:moveTo>
                    <a:cubicBezTo>
                      <a:pt x="165677" y="614487"/>
                      <a:pt x="139703" y="640461"/>
                      <a:pt x="139703" y="672379"/>
                    </a:cubicBezTo>
                    <a:cubicBezTo>
                      <a:pt x="139703" y="704298"/>
                      <a:pt x="165687" y="730272"/>
                      <a:pt x="197605" y="730272"/>
                    </a:cubicBezTo>
                    <a:cubicBezTo>
                      <a:pt x="229523" y="730272"/>
                      <a:pt x="255498" y="704298"/>
                      <a:pt x="255498" y="672379"/>
                    </a:cubicBezTo>
                    <a:cubicBezTo>
                      <a:pt x="255498" y="640461"/>
                      <a:pt x="229533" y="614487"/>
                      <a:pt x="197605" y="614487"/>
                    </a:cubicBezTo>
                    <a:close/>
                    <a:moveTo>
                      <a:pt x="750941" y="607429"/>
                    </a:moveTo>
                    <a:lnTo>
                      <a:pt x="767772" y="624269"/>
                    </a:lnTo>
                    <a:lnTo>
                      <a:pt x="678532" y="713499"/>
                    </a:lnTo>
                    <a:lnTo>
                      <a:pt x="635317" y="670284"/>
                    </a:lnTo>
                    <a:lnTo>
                      <a:pt x="652157" y="653444"/>
                    </a:lnTo>
                    <a:lnTo>
                      <a:pt x="678532" y="679829"/>
                    </a:lnTo>
                    <a:close/>
                    <a:moveTo>
                      <a:pt x="197605" y="590674"/>
                    </a:moveTo>
                    <a:cubicBezTo>
                      <a:pt x="242658" y="590674"/>
                      <a:pt x="279310" y="627326"/>
                      <a:pt x="279310" y="672379"/>
                    </a:cubicBezTo>
                    <a:cubicBezTo>
                      <a:pt x="279310" y="717433"/>
                      <a:pt x="242658" y="754085"/>
                      <a:pt x="197605" y="754085"/>
                    </a:cubicBezTo>
                    <a:cubicBezTo>
                      <a:pt x="152542" y="754085"/>
                      <a:pt x="115890" y="717433"/>
                      <a:pt x="115890" y="672379"/>
                    </a:cubicBezTo>
                    <a:cubicBezTo>
                      <a:pt x="115890" y="627326"/>
                      <a:pt x="152552" y="590674"/>
                      <a:pt x="197605" y="590674"/>
                    </a:cubicBezTo>
                    <a:close/>
                    <a:moveTo>
                      <a:pt x="301151" y="479498"/>
                    </a:moveTo>
                    <a:lnTo>
                      <a:pt x="600874" y="479498"/>
                    </a:lnTo>
                    <a:lnTo>
                      <a:pt x="600874" y="503310"/>
                    </a:lnTo>
                    <a:lnTo>
                      <a:pt x="301151" y="503310"/>
                    </a:lnTo>
                    <a:close/>
                    <a:moveTo>
                      <a:pt x="197605" y="471335"/>
                    </a:moveTo>
                    <a:cubicBezTo>
                      <a:pt x="186537" y="471335"/>
                      <a:pt x="177546" y="480336"/>
                      <a:pt x="177546" y="491395"/>
                    </a:cubicBezTo>
                    <a:cubicBezTo>
                      <a:pt x="177546" y="502453"/>
                      <a:pt x="186537" y="511454"/>
                      <a:pt x="197605" y="511454"/>
                    </a:cubicBezTo>
                    <a:cubicBezTo>
                      <a:pt x="208664" y="511454"/>
                      <a:pt x="217665" y="502453"/>
                      <a:pt x="217665" y="491395"/>
                    </a:cubicBezTo>
                    <a:cubicBezTo>
                      <a:pt x="217665" y="480336"/>
                      <a:pt x="208664" y="471335"/>
                      <a:pt x="197605" y="471335"/>
                    </a:cubicBezTo>
                    <a:close/>
                    <a:moveTo>
                      <a:pt x="197605" y="447532"/>
                    </a:moveTo>
                    <a:cubicBezTo>
                      <a:pt x="221799" y="447532"/>
                      <a:pt x="241477" y="467211"/>
                      <a:pt x="241477" y="491404"/>
                    </a:cubicBezTo>
                    <a:cubicBezTo>
                      <a:pt x="241477" y="515598"/>
                      <a:pt x="221799" y="535276"/>
                      <a:pt x="197605" y="535276"/>
                    </a:cubicBezTo>
                    <a:cubicBezTo>
                      <a:pt x="173412" y="535276"/>
                      <a:pt x="153733" y="515598"/>
                      <a:pt x="153733" y="491404"/>
                    </a:cubicBezTo>
                    <a:cubicBezTo>
                      <a:pt x="153733" y="467211"/>
                      <a:pt x="173412" y="447532"/>
                      <a:pt x="197605" y="447532"/>
                    </a:cubicBezTo>
                    <a:close/>
                    <a:moveTo>
                      <a:pt x="197605" y="433512"/>
                    </a:moveTo>
                    <a:cubicBezTo>
                      <a:pt x="165677" y="433512"/>
                      <a:pt x="139703" y="459486"/>
                      <a:pt x="139703" y="491404"/>
                    </a:cubicBezTo>
                    <a:cubicBezTo>
                      <a:pt x="139703" y="523323"/>
                      <a:pt x="165687" y="549297"/>
                      <a:pt x="197605" y="549297"/>
                    </a:cubicBezTo>
                    <a:cubicBezTo>
                      <a:pt x="229523" y="549297"/>
                      <a:pt x="255498" y="523323"/>
                      <a:pt x="255498" y="491404"/>
                    </a:cubicBezTo>
                    <a:cubicBezTo>
                      <a:pt x="255498" y="459486"/>
                      <a:pt x="229533" y="433512"/>
                      <a:pt x="197605" y="433512"/>
                    </a:cubicBezTo>
                    <a:close/>
                    <a:moveTo>
                      <a:pt x="750941" y="426454"/>
                    </a:moveTo>
                    <a:lnTo>
                      <a:pt x="767772" y="443294"/>
                    </a:lnTo>
                    <a:lnTo>
                      <a:pt x="678532" y="532524"/>
                    </a:lnTo>
                    <a:lnTo>
                      <a:pt x="635317" y="489309"/>
                    </a:lnTo>
                    <a:lnTo>
                      <a:pt x="652157" y="472469"/>
                    </a:lnTo>
                    <a:lnTo>
                      <a:pt x="678532" y="498854"/>
                    </a:lnTo>
                    <a:close/>
                    <a:moveTo>
                      <a:pt x="197605" y="409699"/>
                    </a:moveTo>
                    <a:cubicBezTo>
                      <a:pt x="242658" y="409699"/>
                      <a:pt x="279310" y="446351"/>
                      <a:pt x="279310" y="491404"/>
                    </a:cubicBezTo>
                    <a:cubicBezTo>
                      <a:pt x="279310" y="536458"/>
                      <a:pt x="242658" y="573110"/>
                      <a:pt x="197605" y="573110"/>
                    </a:cubicBezTo>
                    <a:cubicBezTo>
                      <a:pt x="152542" y="573110"/>
                      <a:pt x="115890" y="536458"/>
                      <a:pt x="115890" y="491404"/>
                    </a:cubicBezTo>
                    <a:cubicBezTo>
                      <a:pt x="115890" y="446351"/>
                      <a:pt x="152552" y="409699"/>
                      <a:pt x="197605" y="409699"/>
                    </a:cubicBezTo>
                    <a:close/>
                    <a:moveTo>
                      <a:pt x="301151" y="299447"/>
                    </a:moveTo>
                    <a:lnTo>
                      <a:pt x="600874" y="299447"/>
                    </a:lnTo>
                    <a:lnTo>
                      <a:pt x="600874" y="323259"/>
                    </a:lnTo>
                    <a:lnTo>
                      <a:pt x="301151" y="323259"/>
                    </a:lnTo>
                    <a:close/>
                    <a:moveTo>
                      <a:pt x="197605" y="291284"/>
                    </a:moveTo>
                    <a:cubicBezTo>
                      <a:pt x="186537" y="291284"/>
                      <a:pt x="177536" y="300285"/>
                      <a:pt x="177546" y="311344"/>
                    </a:cubicBezTo>
                    <a:cubicBezTo>
                      <a:pt x="177546" y="322402"/>
                      <a:pt x="186537" y="331403"/>
                      <a:pt x="197605" y="331403"/>
                    </a:cubicBezTo>
                    <a:cubicBezTo>
                      <a:pt x="208664" y="331403"/>
                      <a:pt x="217665" y="322402"/>
                      <a:pt x="217665" y="311344"/>
                    </a:cubicBezTo>
                    <a:cubicBezTo>
                      <a:pt x="217665" y="300285"/>
                      <a:pt x="208664" y="291284"/>
                      <a:pt x="197605" y="291284"/>
                    </a:cubicBezTo>
                    <a:close/>
                    <a:moveTo>
                      <a:pt x="197605" y="267481"/>
                    </a:moveTo>
                    <a:cubicBezTo>
                      <a:pt x="221799" y="267481"/>
                      <a:pt x="241477" y="287160"/>
                      <a:pt x="241477" y="311353"/>
                    </a:cubicBezTo>
                    <a:cubicBezTo>
                      <a:pt x="241477" y="335547"/>
                      <a:pt x="221799" y="355225"/>
                      <a:pt x="197605" y="355225"/>
                    </a:cubicBezTo>
                    <a:cubicBezTo>
                      <a:pt x="173412" y="355225"/>
                      <a:pt x="153723" y="335537"/>
                      <a:pt x="153733" y="311353"/>
                    </a:cubicBezTo>
                    <a:cubicBezTo>
                      <a:pt x="153733" y="287160"/>
                      <a:pt x="173412" y="267481"/>
                      <a:pt x="197605" y="267481"/>
                    </a:cubicBezTo>
                    <a:close/>
                    <a:moveTo>
                      <a:pt x="197605" y="253451"/>
                    </a:moveTo>
                    <a:cubicBezTo>
                      <a:pt x="165677" y="253451"/>
                      <a:pt x="139703" y="279425"/>
                      <a:pt x="139703" y="311353"/>
                    </a:cubicBezTo>
                    <a:cubicBezTo>
                      <a:pt x="139703" y="343271"/>
                      <a:pt x="165687" y="369246"/>
                      <a:pt x="197605" y="369246"/>
                    </a:cubicBezTo>
                    <a:cubicBezTo>
                      <a:pt x="229523" y="369246"/>
                      <a:pt x="255498" y="343271"/>
                      <a:pt x="255498" y="311353"/>
                    </a:cubicBezTo>
                    <a:cubicBezTo>
                      <a:pt x="255498" y="279425"/>
                      <a:pt x="229533" y="253451"/>
                      <a:pt x="197605" y="253451"/>
                    </a:cubicBezTo>
                    <a:close/>
                    <a:moveTo>
                      <a:pt x="750941" y="245479"/>
                    </a:moveTo>
                    <a:lnTo>
                      <a:pt x="767772" y="262310"/>
                    </a:lnTo>
                    <a:lnTo>
                      <a:pt x="678532" y="351549"/>
                    </a:lnTo>
                    <a:lnTo>
                      <a:pt x="635317" y="308334"/>
                    </a:lnTo>
                    <a:lnTo>
                      <a:pt x="652157" y="291494"/>
                    </a:lnTo>
                    <a:lnTo>
                      <a:pt x="678532" y="317879"/>
                    </a:lnTo>
                    <a:close/>
                    <a:moveTo>
                      <a:pt x="197605" y="229638"/>
                    </a:moveTo>
                    <a:cubicBezTo>
                      <a:pt x="242658" y="229638"/>
                      <a:pt x="279310" y="266300"/>
                      <a:pt x="279310" y="311353"/>
                    </a:cubicBezTo>
                    <a:cubicBezTo>
                      <a:pt x="279310" y="356406"/>
                      <a:pt x="242658" y="393058"/>
                      <a:pt x="197605" y="393058"/>
                    </a:cubicBezTo>
                    <a:cubicBezTo>
                      <a:pt x="152542" y="393058"/>
                      <a:pt x="115890" y="356397"/>
                      <a:pt x="115890" y="311353"/>
                    </a:cubicBezTo>
                    <a:cubicBezTo>
                      <a:pt x="115890" y="266290"/>
                      <a:pt x="152552" y="229638"/>
                      <a:pt x="197605" y="229638"/>
                    </a:cubicBezTo>
                    <a:close/>
                    <a:moveTo>
                      <a:pt x="301151" y="119396"/>
                    </a:moveTo>
                    <a:lnTo>
                      <a:pt x="600874" y="119396"/>
                    </a:lnTo>
                    <a:lnTo>
                      <a:pt x="600874" y="143209"/>
                    </a:lnTo>
                    <a:lnTo>
                      <a:pt x="301151" y="143209"/>
                    </a:lnTo>
                    <a:close/>
                    <a:moveTo>
                      <a:pt x="197605" y="111233"/>
                    </a:moveTo>
                    <a:cubicBezTo>
                      <a:pt x="186537" y="111233"/>
                      <a:pt x="177536" y="120234"/>
                      <a:pt x="177546" y="131293"/>
                    </a:cubicBezTo>
                    <a:cubicBezTo>
                      <a:pt x="177546" y="142351"/>
                      <a:pt x="186537" y="151352"/>
                      <a:pt x="197605" y="151352"/>
                    </a:cubicBezTo>
                    <a:cubicBezTo>
                      <a:pt x="208664" y="151352"/>
                      <a:pt x="217665" y="142351"/>
                      <a:pt x="217665" y="131293"/>
                    </a:cubicBezTo>
                    <a:cubicBezTo>
                      <a:pt x="217665" y="120234"/>
                      <a:pt x="208664" y="111233"/>
                      <a:pt x="197605" y="111233"/>
                    </a:cubicBezTo>
                    <a:close/>
                    <a:moveTo>
                      <a:pt x="197605" y="87430"/>
                    </a:moveTo>
                    <a:cubicBezTo>
                      <a:pt x="221799" y="87430"/>
                      <a:pt x="241477" y="107109"/>
                      <a:pt x="241477" y="131302"/>
                    </a:cubicBezTo>
                    <a:cubicBezTo>
                      <a:pt x="241477" y="155496"/>
                      <a:pt x="221799" y="175174"/>
                      <a:pt x="197605" y="175174"/>
                    </a:cubicBezTo>
                    <a:cubicBezTo>
                      <a:pt x="173412" y="175174"/>
                      <a:pt x="153723" y="155486"/>
                      <a:pt x="153733" y="131302"/>
                    </a:cubicBezTo>
                    <a:cubicBezTo>
                      <a:pt x="153733" y="107109"/>
                      <a:pt x="173412" y="87430"/>
                      <a:pt x="197605" y="87430"/>
                    </a:cubicBezTo>
                    <a:close/>
                    <a:moveTo>
                      <a:pt x="750941" y="74029"/>
                    </a:moveTo>
                    <a:lnTo>
                      <a:pt x="767772" y="90860"/>
                    </a:lnTo>
                    <a:lnTo>
                      <a:pt x="678532" y="180099"/>
                    </a:lnTo>
                    <a:lnTo>
                      <a:pt x="635317" y="136884"/>
                    </a:lnTo>
                    <a:lnTo>
                      <a:pt x="652157" y="120044"/>
                    </a:lnTo>
                    <a:lnTo>
                      <a:pt x="678532" y="146429"/>
                    </a:lnTo>
                    <a:close/>
                    <a:moveTo>
                      <a:pt x="197605" y="73400"/>
                    </a:moveTo>
                    <a:cubicBezTo>
                      <a:pt x="165677" y="73400"/>
                      <a:pt x="139703" y="99384"/>
                      <a:pt x="139703" y="131302"/>
                    </a:cubicBezTo>
                    <a:cubicBezTo>
                      <a:pt x="139703" y="163220"/>
                      <a:pt x="165687" y="189195"/>
                      <a:pt x="197605" y="189195"/>
                    </a:cubicBezTo>
                    <a:cubicBezTo>
                      <a:pt x="229523" y="189195"/>
                      <a:pt x="255498" y="163230"/>
                      <a:pt x="255498" y="131302"/>
                    </a:cubicBezTo>
                    <a:cubicBezTo>
                      <a:pt x="255498" y="99374"/>
                      <a:pt x="229533" y="73400"/>
                      <a:pt x="197605" y="73400"/>
                    </a:cubicBezTo>
                    <a:close/>
                    <a:moveTo>
                      <a:pt x="23813" y="73400"/>
                    </a:moveTo>
                    <a:lnTo>
                      <a:pt x="23813" y="748084"/>
                    </a:lnTo>
                    <a:lnTo>
                      <a:pt x="61122" y="748084"/>
                    </a:lnTo>
                    <a:lnTo>
                      <a:pt x="61122" y="73400"/>
                    </a:lnTo>
                    <a:close/>
                    <a:moveTo>
                      <a:pt x="197605" y="49587"/>
                    </a:moveTo>
                    <a:cubicBezTo>
                      <a:pt x="242658" y="49587"/>
                      <a:pt x="279310" y="86249"/>
                      <a:pt x="279310" y="131302"/>
                    </a:cubicBezTo>
                    <a:cubicBezTo>
                      <a:pt x="279310" y="176355"/>
                      <a:pt x="242658" y="213007"/>
                      <a:pt x="197605" y="213007"/>
                    </a:cubicBezTo>
                    <a:cubicBezTo>
                      <a:pt x="152542" y="213007"/>
                      <a:pt x="115890" y="176355"/>
                      <a:pt x="115890" y="131302"/>
                    </a:cubicBezTo>
                    <a:cubicBezTo>
                      <a:pt x="115890" y="86239"/>
                      <a:pt x="152552" y="49587"/>
                      <a:pt x="197605" y="49587"/>
                    </a:cubicBezTo>
                    <a:close/>
                    <a:moveTo>
                      <a:pt x="84934" y="23813"/>
                    </a:moveTo>
                    <a:lnTo>
                      <a:pt x="84934" y="786927"/>
                    </a:lnTo>
                    <a:lnTo>
                      <a:pt x="799309" y="786927"/>
                    </a:lnTo>
                    <a:lnTo>
                      <a:pt x="799309" y="23813"/>
                    </a:lnTo>
                    <a:close/>
                    <a:moveTo>
                      <a:pt x="61122" y="0"/>
                    </a:moveTo>
                    <a:lnTo>
                      <a:pt x="823122" y="0"/>
                    </a:lnTo>
                    <a:lnTo>
                      <a:pt x="823122" y="810739"/>
                    </a:lnTo>
                    <a:lnTo>
                      <a:pt x="61122" y="810739"/>
                    </a:lnTo>
                    <a:lnTo>
                      <a:pt x="61122" y="771897"/>
                    </a:lnTo>
                    <a:lnTo>
                      <a:pt x="0" y="771897"/>
                    </a:lnTo>
                    <a:lnTo>
                      <a:pt x="0" y="49587"/>
                    </a:lnTo>
                    <a:lnTo>
                      <a:pt x="61122" y="49587"/>
                    </a:lnTo>
                    <a:close/>
                  </a:path>
                </a:pathLst>
              </a:custGeom>
              <a:solidFill>
                <a:srgbClr val="FFFFFF"/>
              </a:solidFill>
              <a:ln w="9525" cap="flat">
                <a:noFill/>
                <a:prstDash val="solid"/>
                <a:miter/>
              </a:ln>
              <a:effectLst>
                <a:outerShdw blurRad="63500" dist="38100" dir="2700000" algn="tl" rotWithShape="0">
                  <a:prstClr val="black">
                    <a:alpha val="15000"/>
                  </a:prst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a:ln>
                    <a:noFill/>
                  </a:ln>
                  <a:solidFill>
                    <a:prstClr val="black"/>
                  </a:solidFill>
                  <a:effectLst/>
                  <a:uLnTx/>
                  <a:uFillTx/>
                  <a:latin typeface="Century Gothic" panose="020B0502020202020204" pitchFamily="34" charset="0"/>
                </a:endParaRPr>
              </a:p>
            </p:txBody>
          </p:sp>
        </p:grpSp>
        <p:sp>
          <p:nvSpPr>
            <p:cNvPr id="32" name="TextBox 31">
              <a:extLst>
                <a:ext uri="{FF2B5EF4-FFF2-40B4-BE49-F238E27FC236}">
                  <a16:creationId xmlns:a16="http://schemas.microsoft.com/office/drawing/2014/main" id="{E748094F-3DF9-4727-A469-F3C03F73A18D}"/>
                </a:ext>
              </a:extLst>
            </p:cNvPr>
            <p:cNvSpPr txBox="1"/>
            <p:nvPr/>
          </p:nvSpPr>
          <p:spPr>
            <a:xfrm>
              <a:off x="5739156" y="1541800"/>
              <a:ext cx="5798149" cy="64633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prstClr val="black">
                      <a:lumMod val="85000"/>
                      <a:lumOff val="15000"/>
                    </a:prstClr>
                  </a:solidFill>
                  <a:effectLst/>
                  <a:uLnTx/>
                  <a:uFillTx/>
                  <a:latin typeface="Arial" panose="020B0604020202020204" pitchFamily="34" charset="0"/>
                  <a:cs typeface="Arial" panose="020B0604020202020204" pitchFamily="34" charset="0"/>
                </a:rPr>
                <a:t>All models can classify which subreddit a post has been given to</a:t>
              </a:r>
            </a:p>
          </p:txBody>
        </p:sp>
        <p:grpSp>
          <p:nvGrpSpPr>
            <p:cNvPr id="26" name="Group 25">
              <a:extLst>
                <a:ext uri="{FF2B5EF4-FFF2-40B4-BE49-F238E27FC236}">
                  <a16:creationId xmlns:a16="http://schemas.microsoft.com/office/drawing/2014/main" id="{19CCBD20-9ACB-45A7-AA9C-BA1EDE5CB85E}"/>
                </a:ext>
              </a:extLst>
            </p:cNvPr>
            <p:cNvGrpSpPr/>
            <p:nvPr/>
          </p:nvGrpSpPr>
          <p:grpSpPr>
            <a:xfrm>
              <a:off x="3410694" y="1558779"/>
              <a:ext cx="2198008" cy="608927"/>
              <a:chOff x="4165442" y="1125242"/>
              <a:chExt cx="2340973" cy="648534"/>
            </a:xfrm>
          </p:grpSpPr>
          <p:cxnSp>
            <p:nvCxnSpPr>
              <p:cNvPr id="27" name="Straight Connector 26">
                <a:extLst>
                  <a:ext uri="{FF2B5EF4-FFF2-40B4-BE49-F238E27FC236}">
                    <a16:creationId xmlns:a16="http://schemas.microsoft.com/office/drawing/2014/main" id="{0676B98B-5166-4731-8E1D-55C999E46D48}"/>
                  </a:ext>
                </a:extLst>
              </p:cNvPr>
              <p:cNvCxnSpPr/>
              <p:nvPr/>
            </p:nvCxnSpPr>
            <p:spPr>
              <a:xfrm>
                <a:off x="4165442" y="1449509"/>
                <a:ext cx="1553499" cy="0"/>
              </a:xfrm>
              <a:prstGeom prst="line">
                <a:avLst/>
              </a:prstGeom>
              <a:noFill/>
              <a:ln w="19050" cap="flat" cmpd="sng" algn="ctr">
                <a:solidFill>
                  <a:srgbClr val="1060AE"/>
                </a:solidFill>
                <a:prstDash val="sysDot"/>
                <a:round/>
              </a:ln>
              <a:effectLst/>
            </p:spPr>
          </p:cxnSp>
          <p:grpSp>
            <p:nvGrpSpPr>
              <p:cNvPr id="28" name="Group 27">
                <a:extLst>
                  <a:ext uri="{FF2B5EF4-FFF2-40B4-BE49-F238E27FC236}">
                    <a16:creationId xmlns:a16="http://schemas.microsoft.com/office/drawing/2014/main" id="{3284226F-6DBD-48E8-89EC-AE1732B6BD7C}"/>
                  </a:ext>
                </a:extLst>
              </p:cNvPr>
              <p:cNvGrpSpPr/>
              <p:nvPr/>
            </p:nvGrpSpPr>
            <p:grpSpPr>
              <a:xfrm>
                <a:off x="5857881" y="1125242"/>
                <a:ext cx="648534" cy="648534"/>
                <a:chOff x="5857881" y="1125242"/>
                <a:chExt cx="648534" cy="648534"/>
              </a:xfrm>
            </p:grpSpPr>
            <p:sp>
              <p:nvSpPr>
                <p:cNvPr id="29" name="Oval 28">
                  <a:extLst>
                    <a:ext uri="{FF2B5EF4-FFF2-40B4-BE49-F238E27FC236}">
                      <a16:creationId xmlns:a16="http://schemas.microsoft.com/office/drawing/2014/main" id="{D1CE9A78-F53D-4D95-A9A5-729DA6C163A3}"/>
                    </a:ext>
                  </a:extLst>
                </p:cNvPr>
                <p:cNvSpPr/>
                <p:nvPr/>
              </p:nvSpPr>
              <p:spPr>
                <a:xfrm>
                  <a:off x="5857881" y="1125242"/>
                  <a:ext cx="648534" cy="648534"/>
                </a:xfrm>
                <a:prstGeom prst="ellipse">
                  <a:avLst/>
                </a:prstGeom>
                <a:solidFill>
                  <a:sysClr val="window" lastClr="FFFFFF"/>
                </a:solidFill>
                <a:ln w="12700" cap="flat" cmpd="sng" algn="ctr">
                  <a:noFill/>
                  <a:prstDash val="solid"/>
                  <a:miter lim="800000"/>
                </a:ln>
                <a:effectLst>
                  <a:outerShdw blurRad="63500" dist="38100" dir="2700000" algn="tl" rotWithShape="0">
                    <a:prstClr val="black">
                      <a:alpha val="15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30" name="TextBox 29">
                  <a:extLst>
                    <a:ext uri="{FF2B5EF4-FFF2-40B4-BE49-F238E27FC236}">
                      <a16:creationId xmlns:a16="http://schemas.microsoft.com/office/drawing/2014/main" id="{6FEB7A89-8EE0-4DBC-89EC-6BD4FA1096B6}"/>
                    </a:ext>
                  </a:extLst>
                </p:cNvPr>
                <p:cNvSpPr txBox="1"/>
                <p:nvPr/>
              </p:nvSpPr>
              <p:spPr>
                <a:xfrm>
                  <a:off x="5920764" y="1232254"/>
                  <a:ext cx="503984" cy="42613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1060AE"/>
                      </a:solidFill>
                      <a:effectLst/>
                      <a:uLnTx/>
                      <a:uFillTx/>
                      <a:latin typeface="Century Gothic" panose="020B0502020202020204" pitchFamily="34" charset="0"/>
                    </a:rPr>
                    <a:t>01</a:t>
                  </a:r>
                </a:p>
              </p:txBody>
            </p:sp>
          </p:grpSp>
        </p:grpSp>
        <p:grpSp>
          <p:nvGrpSpPr>
            <p:cNvPr id="22" name="Group 21">
              <a:extLst>
                <a:ext uri="{FF2B5EF4-FFF2-40B4-BE49-F238E27FC236}">
                  <a16:creationId xmlns:a16="http://schemas.microsoft.com/office/drawing/2014/main" id="{3D030C36-B074-4FBC-9722-19ED93C41790}"/>
                </a:ext>
              </a:extLst>
            </p:cNvPr>
            <p:cNvGrpSpPr/>
            <p:nvPr/>
          </p:nvGrpSpPr>
          <p:grpSpPr>
            <a:xfrm>
              <a:off x="2524033" y="1799168"/>
              <a:ext cx="1330626" cy="934783"/>
              <a:chOff x="3304582" y="1301711"/>
              <a:chExt cx="1204598" cy="846247"/>
            </a:xfrm>
          </p:grpSpPr>
          <p:sp>
            <p:nvSpPr>
              <p:cNvPr id="23" name="Freeform: Shape 22">
                <a:extLst>
                  <a:ext uri="{FF2B5EF4-FFF2-40B4-BE49-F238E27FC236}">
                    <a16:creationId xmlns:a16="http://schemas.microsoft.com/office/drawing/2014/main" id="{39C96586-903F-4A8E-B915-2BC4505C5293}"/>
                  </a:ext>
                </a:extLst>
              </p:cNvPr>
              <p:cNvSpPr/>
              <p:nvPr/>
            </p:nvSpPr>
            <p:spPr>
              <a:xfrm rot="17280000">
                <a:off x="3483757" y="1122536"/>
                <a:ext cx="846247" cy="1204598"/>
              </a:xfrm>
              <a:custGeom>
                <a:avLst/>
                <a:gdLst>
                  <a:gd name="connsiteX0" fmla="*/ 888217 w 995584"/>
                  <a:gd name="connsiteY0" fmla="*/ 0 h 1417174"/>
                  <a:gd name="connsiteX1" fmla="*/ 943854 w 995584"/>
                  <a:gd name="connsiteY1" fmla="*/ 206610 h 1417174"/>
                  <a:gd name="connsiteX2" fmla="*/ 900609 w 995584"/>
                  <a:gd name="connsiteY2" fmla="*/ 1350422 h 1417174"/>
                  <a:gd name="connsiteX3" fmla="*/ 877435 w 995584"/>
                  <a:gd name="connsiteY3" fmla="*/ 1417174 h 1417174"/>
                  <a:gd name="connsiteX4" fmla="*/ 0 w 995584"/>
                  <a:gd name="connsiteY4" fmla="*/ 1132078 h 1417174"/>
                  <a:gd name="connsiteX5" fmla="*/ 12694 w 995584"/>
                  <a:gd name="connsiteY5" fmla="*/ 1095977 h 1417174"/>
                  <a:gd name="connsiteX6" fmla="*/ 40852 w 995584"/>
                  <a:gd name="connsiteY6" fmla="*/ 400725 h 1417174"/>
                  <a:gd name="connsiteX7" fmla="*/ 9848 w 995584"/>
                  <a:gd name="connsiteY7" fmla="*/ 285400 h 1417174"/>
                  <a:gd name="connsiteX8" fmla="*/ 888217 w 995584"/>
                  <a:gd name="connsiteY8" fmla="*/ 0 h 1417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584" h="1417174">
                    <a:moveTo>
                      <a:pt x="888217" y="0"/>
                    </a:moveTo>
                    <a:lnTo>
                      <a:pt x="943854" y="206610"/>
                    </a:lnTo>
                    <a:cubicBezTo>
                      <a:pt x="1027332" y="595137"/>
                      <a:pt x="1007546" y="986785"/>
                      <a:pt x="900609" y="1350422"/>
                    </a:cubicBezTo>
                    <a:lnTo>
                      <a:pt x="877435" y="1417174"/>
                    </a:lnTo>
                    <a:lnTo>
                      <a:pt x="0" y="1132078"/>
                    </a:lnTo>
                    <a:lnTo>
                      <a:pt x="12694" y="1095977"/>
                    </a:lnTo>
                    <a:cubicBezTo>
                      <a:pt x="78664" y="874807"/>
                      <a:pt x="91353" y="636741"/>
                      <a:pt x="40852" y="400725"/>
                    </a:cubicBezTo>
                    <a:lnTo>
                      <a:pt x="9848" y="285400"/>
                    </a:lnTo>
                    <a:lnTo>
                      <a:pt x="888217" y="0"/>
                    </a:lnTo>
                    <a:close/>
                  </a:path>
                </a:pathLst>
              </a:custGeom>
              <a:solidFill>
                <a:srgbClr val="1060AE"/>
              </a:solidFill>
              <a:ln w="12700" cap="flat" cmpd="sng" algn="ctr">
                <a:noFill/>
                <a:prstDash val="solid"/>
                <a:miter lim="800000"/>
              </a:ln>
              <a:effectLst>
                <a:outerShdw blurRad="63500" dist="38100" dir="2700000" algn="tl" rotWithShape="0">
                  <a:prstClr val="black">
                    <a:alpha val="15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24" name="Graphic 105">
                <a:extLst>
                  <a:ext uri="{FF2B5EF4-FFF2-40B4-BE49-F238E27FC236}">
                    <a16:creationId xmlns:a16="http://schemas.microsoft.com/office/drawing/2014/main" id="{5363E7EC-797D-4F88-B146-A96F3DA66BBD}"/>
                  </a:ext>
                </a:extLst>
              </p:cNvPr>
              <p:cNvSpPr/>
              <p:nvPr/>
            </p:nvSpPr>
            <p:spPr>
              <a:xfrm>
                <a:off x="3662691" y="1531872"/>
                <a:ext cx="488378" cy="385926"/>
              </a:xfrm>
              <a:custGeom>
                <a:avLst/>
                <a:gdLst>
                  <a:gd name="connsiteX0" fmla="*/ 572027 w 640898"/>
                  <a:gd name="connsiteY0" fmla="*/ 68625 h 506451"/>
                  <a:gd name="connsiteX1" fmla="*/ 572027 w 640898"/>
                  <a:gd name="connsiteY1" fmla="*/ 33924 h 506451"/>
                  <a:gd name="connsiteX2" fmla="*/ 567556 w 640898"/>
                  <a:gd name="connsiteY2" fmla="*/ 23244 h 506451"/>
                  <a:gd name="connsiteX3" fmla="*/ 556876 w 640898"/>
                  <a:gd name="connsiteY3" fmla="*/ 18774 h 506451"/>
                  <a:gd name="connsiteX4" fmla="*/ 525722 w 640898"/>
                  <a:gd name="connsiteY4" fmla="*/ 18774 h 506451"/>
                  <a:gd name="connsiteX5" fmla="*/ 515006 w 640898"/>
                  <a:gd name="connsiteY5" fmla="*/ 23244 h 506451"/>
                  <a:gd name="connsiteX6" fmla="*/ 510569 w 640898"/>
                  <a:gd name="connsiteY6" fmla="*/ 33924 h 506451"/>
                  <a:gd name="connsiteX7" fmla="*/ 510569 w 640898"/>
                  <a:gd name="connsiteY7" fmla="*/ 68626 h 506451"/>
                  <a:gd name="connsiteX8" fmla="*/ 572027 w 640898"/>
                  <a:gd name="connsiteY8" fmla="*/ 68626 h 506451"/>
                  <a:gd name="connsiteX9" fmla="*/ 179581 w 640898"/>
                  <a:gd name="connsiteY9" fmla="*/ 237346 h 506451"/>
                  <a:gd name="connsiteX10" fmla="*/ 179581 w 640898"/>
                  <a:gd name="connsiteY10" fmla="*/ 224075 h 506451"/>
                  <a:gd name="connsiteX11" fmla="*/ 192852 w 640898"/>
                  <a:gd name="connsiteY11" fmla="*/ 224075 h 506451"/>
                  <a:gd name="connsiteX12" fmla="*/ 201404 w 640898"/>
                  <a:gd name="connsiteY12" fmla="*/ 232627 h 506451"/>
                  <a:gd name="connsiteX13" fmla="*/ 225142 w 640898"/>
                  <a:gd name="connsiteY13" fmla="*/ 208853 h 506451"/>
                  <a:gd name="connsiteX14" fmla="*/ 238414 w 640898"/>
                  <a:gd name="connsiteY14" fmla="*/ 208853 h 506451"/>
                  <a:gd name="connsiteX15" fmla="*/ 238414 w 640898"/>
                  <a:gd name="connsiteY15" fmla="*/ 222159 h 506451"/>
                  <a:gd name="connsiteX16" fmla="*/ 208041 w 640898"/>
                  <a:gd name="connsiteY16" fmla="*/ 252533 h 506451"/>
                  <a:gd name="connsiteX17" fmla="*/ 194769 w 640898"/>
                  <a:gd name="connsiteY17" fmla="*/ 252533 h 506451"/>
                  <a:gd name="connsiteX18" fmla="*/ 531896 w 640898"/>
                  <a:gd name="connsiteY18" fmla="*/ 129017 h 506451"/>
                  <a:gd name="connsiteX19" fmla="*/ 541299 w 640898"/>
                  <a:gd name="connsiteY19" fmla="*/ 119614 h 506451"/>
                  <a:gd name="connsiteX20" fmla="*/ 550666 w 640898"/>
                  <a:gd name="connsiteY20" fmla="*/ 129017 h 506451"/>
                  <a:gd name="connsiteX21" fmla="*/ 550666 w 640898"/>
                  <a:gd name="connsiteY21" fmla="*/ 326054 h 506451"/>
                  <a:gd name="connsiteX22" fmla="*/ 541299 w 640898"/>
                  <a:gd name="connsiteY22" fmla="*/ 335457 h 506451"/>
                  <a:gd name="connsiteX23" fmla="*/ 531896 w 640898"/>
                  <a:gd name="connsiteY23" fmla="*/ 326054 h 506451"/>
                  <a:gd name="connsiteX24" fmla="*/ 383894 w 640898"/>
                  <a:gd name="connsiteY24" fmla="*/ 446661 h 506451"/>
                  <a:gd name="connsiteX25" fmla="*/ 441661 w 640898"/>
                  <a:gd name="connsiteY25" fmla="*/ 446661 h 506451"/>
                  <a:gd name="connsiteX26" fmla="*/ 441661 w 640898"/>
                  <a:gd name="connsiteY26" fmla="*/ 406387 h 506451"/>
                  <a:gd name="connsiteX27" fmla="*/ 383894 w 640898"/>
                  <a:gd name="connsiteY27" fmla="*/ 406387 h 506451"/>
                  <a:gd name="connsiteX28" fmla="*/ 451028 w 640898"/>
                  <a:gd name="connsiteY28" fmla="*/ 465431 h 506451"/>
                  <a:gd name="connsiteX29" fmla="*/ 144842 w 640898"/>
                  <a:gd name="connsiteY29" fmla="*/ 465431 h 506451"/>
                  <a:gd name="connsiteX30" fmla="*/ 135439 w 640898"/>
                  <a:gd name="connsiteY30" fmla="*/ 456027 h 506451"/>
                  <a:gd name="connsiteX31" fmla="*/ 135439 w 640898"/>
                  <a:gd name="connsiteY31" fmla="*/ 396984 h 506451"/>
                  <a:gd name="connsiteX32" fmla="*/ 144842 w 640898"/>
                  <a:gd name="connsiteY32" fmla="*/ 387617 h 506451"/>
                  <a:gd name="connsiteX33" fmla="*/ 212013 w 640898"/>
                  <a:gd name="connsiteY33" fmla="*/ 387617 h 506451"/>
                  <a:gd name="connsiteX34" fmla="*/ 212013 w 640898"/>
                  <a:gd name="connsiteY34" fmla="*/ 334108 h 506451"/>
                  <a:gd name="connsiteX35" fmla="*/ 221380 w 640898"/>
                  <a:gd name="connsiteY35" fmla="*/ 324742 h 506451"/>
                  <a:gd name="connsiteX36" fmla="*/ 297952 w 640898"/>
                  <a:gd name="connsiteY36" fmla="*/ 324742 h 506451"/>
                  <a:gd name="connsiteX37" fmla="*/ 307320 w 640898"/>
                  <a:gd name="connsiteY37" fmla="*/ 334108 h 506451"/>
                  <a:gd name="connsiteX38" fmla="*/ 307320 w 640898"/>
                  <a:gd name="connsiteY38" fmla="*/ 350785 h 506451"/>
                  <a:gd name="connsiteX39" fmla="*/ 374490 w 640898"/>
                  <a:gd name="connsiteY39" fmla="*/ 350785 h 506451"/>
                  <a:gd name="connsiteX40" fmla="*/ 383893 w 640898"/>
                  <a:gd name="connsiteY40" fmla="*/ 360188 h 506451"/>
                  <a:gd name="connsiteX41" fmla="*/ 383893 w 640898"/>
                  <a:gd name="connsiteY41" fmla="*/ 387617 h 506451"/>
                  <a:gd name="connsiteX42" fmla="*/ 451027 w 640898"/>
                  <a:gd name="connsiteY42" fmla="*/ 387617 h 506451"/>
                  <a:gd name="connsiteX43" fmla="*/ 460430 w 640898"/>
                  <a:gd name="connsiteY43" fmla="*/ 396984 h 506451"/>
                  <a:gd name="connsiteX44" fmla="*/ 460430 w 640898"/>
                  <a:gd name="connsiteY44" fmla="*/ 456027 h 506451"/>
                  <a:gd name="connsiteX45" fmla="*/ 451028 w 640898"/>
                  <a:gd name="connsiteY45" fmla="*/ 465431 h 506451"/>
                  <a:gd name="connsiteX46" fmla="*/ 307322 w 640898"/>
                  <a:gd name="connsiteY46" fmla="*/ 446661 h 506451"/>
                  <a:gd name="connsiteX47" fmla="*/ 365089 w 640898"/>
                  <a:gd name="connsiteY47" fmla="*/ 446661 h 506451"/>
                  <a:gd name="connsiteX48" fmla="*/ 365089 w 640898"/>
                  <a:gd name="connsiteY48" fmla="*/ 369592 h 506451"/>
                  <a:gd name="connsiteX49" fmla="*/ 307322 w 640898"/>
                  <a:gd name="connsiteY49" fmla="*/ 369592 h 506451"/>
                  <a:gd name="connsiteX50" fmla="*/ 230784 w 640898"/>
                  <a:gd name="connsiteY50" fmla="*/ 446661 h 506451"/>
                  <a:gd name="connsiteX51" fmla="*/ 288550 w 640898"/>
                  <a:gd name="connsiteY51" fmla="*/ 446661 h 506451"/>
                  <a:gd name="connsiteX52" fmla="*/ 288550 w 640898"/>
                  <a:gd name="connsiteY52" fmla="*/ 360188 h 506451"/>
                  <a:gd name="connsiteX53" fmla="*/ 288550 w 640898"/>
                  <a:gd name="connsiteY53" fmla="*/ 343512 h 506451"/>
                  <a:gd name="connsiteX54" fmla="*/ 230784 w 640898"/>
                  <a:gd name="connsiteY54" fmla="*/ 343512 h 506451"/>
                  <a:gd name="connsiteX55" fmla="*/ 154210 w 640898"/>
                  <a:gd name="connsiteY55" fmla="*/ 446661 h 506451"/>
                  <a:gd name="connsiteX56" fmla="*/ 212014 w 640898"/>
                  <a:gd name="connsiteY56" fmla="*/ 446661 h 506451"/>
                  <a:gd name="connsiteX57" fmla="*/ 212014 w 640898"/>
                  <a:gd name="connsiteY57" fmla="*/ 406387 h 506451"/>
                  <a:gd name="connsiteX58" fmla="*/ 154210 w 640898"/>
                  <a:gd name="connsiteY58" fmla="*/ 406387 h 506451"/>
                  <a:gd name="connsiteX59" fmla="*/ 114611 w 640898"/>
                  <a:gd name="connsiteY59" fmla="*/ 119615 h 506451"/>
                  <a:gd name="connsiteX60" fmla="*/ 491764 w 640898"/>
                  <a:gd name="connsiteY60" fmla="*/ 119615 h 506451"/>
                  <a:gd name="connsiteX61" fmla="*/ 491764 w 640898"/>
                  <a:gd name="connsiteY61" fmla="*/ 77993 h 506451"/>
                  <a:gd name="connsiteX62" fmla="*/ 491764 w 640898"/>
                  <a:gd name="connsiteY62" fmla="*/ 33924 h 506451"/>
                  <a:gd name="connsiteX63" fmla="*/ 501735 w 640898"/>
                  <a:gd name="connsiteY63" fmla="*/ 9973 h 506451"/>
                  <a:gd name="connsiteX64" fmla="*/ 525722 w 640898"/>
                  <a:gd name="connsiteY64" fmla="*/ 1 h 506451"/>
                  <a:gd name="connsiteX65" fmla="*/ 556876 w 640898"/>
                  <a:gd name="connsiteY65" fmla="*/ 1 h 506451"/>
                  <a:gd name="connsiteX66" fmla="*/ 580827 w 640898"/>
                  <a:gd name="connsiteY66" fmla="*/ 9973 h 506451"/>
                  <a:gd name="connsiteX67" fmla="*/ 590797 w 640898"/>
                  <a:gd name="connsiteY67" fmla="*/ 33924 h 506451"/>
                  <a:gd name="connsiteX68" fmla="*/ 590797 w 640898"/>
                  <a:gd name="connsiteY68" fmla="*/ 77993 h 506451"/>
                  <a:gd name="connsiteX69" fmla="*/ 590797 w 640898"/>
                  <a:gd name="connsiteY69" fmla="*/ 119615 h 506451"/>
                  <a:gd name="connsiteX70" fmla="*/ 631532 w 640898"/>
                  <a:gd name="connsiteY70" fmla="*/ 119615 h 506451"/>
                  <a:gd name="connsiteX71" fmla="*/ 640899 w 640898"/>
                  <a:gd name="connsiteY71" fmla="*/ 129019 h 506451"/>
                  <a:gd name="connsiteX72" fmla="*/ 640899 w 640898"/>
                  <a:gd name="connsiteY72" fmla="*/ 497081 h 506451"/>
                  <a:gd name="connsiteX73" fmla="*/ 631532 w 640898"/>
                  <a:gd name="connsiteY73" fmla="*/ 506449 h 506451"/>
                  <a:gd name="connsiteX74" fmla="*/ 371617 w 640898"/>
                  <a:gd name="connsiteY74" fmla="*/ 506449 h 506451"/>
                  <a:gd name="connsiteX75" fmla="*/ 362250 w 640898"/>
                  <a:gd name="connsiteY75" fmla="*/ 497081 h 506451"/>
                  <a:gd name="connsiteX76" fmla="*/ 371617 w 640898"/>
                  <a:gd name="connsiteY76" fmla="*/ 487677 h 506451"/>
                  <a:gd name="connsiteX77" fmla="*/ 622130 w 640898"/>
                  <a:gd name="connsiteY77" fmla="*/ 487677 h 506451"/>
                  <a:gd name="connsiteX78" fmla="*/ 622130 w 640898"/>
                  <a:gd name="connsiteY78" fmla="*/ 138386 h 506451"/>
                  <a:gd name="connsiteX79" fmla="*/ 590798 w 640898"/>
                  <a:gd name="connsiteY79" fmla="*/ 138386 h 506451"/>
                  <a:gd name="connsiteX80" fmla="*/ 590798 w 640898"/>
                  <a:gd name="connsiteY80" fmla="*/ 206265 h 506451"/>
                  <a:gd name="connsiteX81" fmla="*/ 581395 w 640898"/>
                  <a:gd name="connsiteY81" fmla="*/ 215668 h 506451"/>
                  <a:gd name="connsiteX82" fmla="*/ 572027 w 640898"/>
                  <a:gd name="connsiteY82" fmla="*/ 206265 h 506451"/>
                  <a:gd name="connsiteX83" fmla="*/ 572027 w 640898"/>
                  <a:gd name="connsiteY83" fmla="*/ 129019 h 506451"/>
                  <a:gd name="connsiteX84" fmla="*/ 572027 w 640898"/>
                  <a:gd name="connsiteY84" fmla="*/ 87398 h 506451"/>
                  <a:gd name="connsiteX85" fmla="*/ 510569 w 640898"/>
                  <a:gd name="connsiteY85" fmla="*/ 87398 h 506451"/>
                  <a:gd name="connsiteX86" fmla="*/ 510569 w 640898"/>
                  <a:gd name="connsiteY86" fmla="*/ 129019 h 506451"/>
                  <a:gd name="connsiteX87" fmla="*/ 510569 w 640898"/>
                  <a:gd name="connsiteY87" fmla="*/ 367676 h 506451"/>
                  <a:gd name="connsiteX88" fmla="*/ 572027 w 640898"/>
                  <a:gd name="connsiteY88" fmla="*/ 367676 h 506451"/>
                  <a:gd name="connsiteX89" fmla="*/ 572027 w 640898"/>
                  <a:gd name="connsiteY89" fmla="*/ 248808 h 506451"/>
                  <a:gd name="connsiteX90" fmla="*/ 581395 w 640898"/>
                  <a:gd name="connsiteY90" fmla="*/ 239405 h 506451"/>
                  <a:gd name="connsiteX91" fmla="*/ 590798 w 640898"/>
                  <a:gd name="connsiteY91" fmla="*/ 248808 h 506451"/>
                  <a:gd name="connsiteX92" fmla="*/ 590798 w 640898"/>
                  <a:gd name="connsiteY92" fmla="*/ 377043 h 506451"/>
                  <a:gd name="connsiteX93" fmla="*/ 589201 w 640898"/>
                  <a:gd name="connsiteY93" fmla="*/ 382366 h 506451"/>
                  <a:gd name="connsiteX94" fmla="*/ 549673 w 640898"/>
                  <a:gd name="connsiteY94" fmla="*/ 460215 h 506451"/>
                  <a:gd name="connsiteX95" fmla="*/ 545486 w 640898"/>
                  <a:gd name="connsiteY95" fmla="*/ 464402 h 506451"/>
                  <a:gd name="connsiteX96" fmla="*/ 532925 w 640898"/>
                  <a:gd name="connsiteY96" fmla="*/ 460251 h 506451"/>
                  <a:gd name="connsiteX97" fmla="*/ 493254 w 640898"/>
                  <a:gd name="connsiteY97" fmla="*/ 382189 h 506451"/>
                  <a:gd name="connsiteX98" fmla="*/ 491764 w 640898"/>
                  <a:gd name="connsiteY98" fmla="*/ 377044 h 506451"/>
                  <a:gd name="connsiteX99" fmla="*/ 491764 w 640898"/>
                  <a:gd name="connsiteY99" fmla="*/ 138386 h 506451"/>
                  <a:gd name="connsiteX100" fmla="*/ 114611 w 640898"/>
                  <a:gd name="connsiteY100" fmla="*/ 138386 h 506451"/>
                  <a:gd name="connsiteX101" fmla="*/ 114611 w 640898"/>
                  <a:gd name="connsiteY101" fmla="*/ 209422 h 506451"/>
                  <a:gd name="connsiteX102" fmla="*/ 105243 w 640898"/>
                  <a:gd name="connsiteY102" fmla="*/ 218826 h 506451"/>
                  <a:gd name="connsiteX103" fmla="*/ 95840 w 640898"/>
                  <a:gd name="connsiteY103" fmla="*/ 209422 h 506451"/>
                  <a:gd name="connsiteX104" fmla="*/ 95840 w 640898"/>
                  <a:gd name="connsiteY104" fmla="*/ 129019 h 506451"/>
                  <a:gd name="connsiteX105" fmla="*/ 95840 w 640898"/>
                  <a:gd name="connsiteY105" fmla="*/ 26366 h 506451"/>
                  <a:gd name="connsiteX106" fmla="*/ 69192 w 640898"/>
                  <a:gd name="connsiteY106" fmla="*/ 18774 h 506451"/>
                  <a:gd name="connsiteX107" fmla="*/ 33531 w 640898"/>
                  <a:gd name="connsiteY107" fmla="*/ 33535 h 506451"/>
                  <a:gd name="connsiteX108" fmla="*/ 18769 w 640898"/>
                  <a:gd name="connsiteY108" fmla="*/ 69195 h 506451"/>
                  <a:gd name="connsiteX109" fmla="*/ 18769 w 640898"/>
                  <a:gd name="connsiteY109" fmla="*/ 389889 h 506451"/>
                  <a:gd name="connsiteX110" fmla="*/ 20258 w 640898"/>
                  <a:gd name="connsiteY110" fmla="*/ 388328 h 506451"/>
                  <a:gd name="connsiteX111" fmla="*/ 69191 w 640898"/>
                  <a:gd name="connsiteY111" fmla="*/ 368067 h 506451"/>
                  <a:gd name="connsiteX112" fmla="*/ 91191 w 640898"/>
                  <a:gd name="connsiteY112" fmla="*/ 371651 h 506451"/>
                  <a:gd name="connsiteX113" fmla="*/ 95838 w 640898"/>
                  <a:gd name="connsiteY113" fmla="*/ 373424 h 506451"/>
                  <a:gd name="connsiteX114" fmla="*/ 95838 w 640898"/>
                  <a:gd name="connsiteY114" fmla="*/ 251968 h 506451"/>
                  <a:gd name="connsiteX115" fmla="*/ 105242 w 640898"/>
                  <a:gd name="connsiteY115" fmla="*/ 242564 h 506451"/>
                  <a:gd name="connsiteX116" fmla="*/ 114610 w 640898"/>
                  <a:gd name="connsiteY116" fmla="*/ 251968 h 506451"/>
                  <a:gd name="connsiteX117" fmla="*/ 114610 w 640898"/>
                  <a:gd name="connsiteY117" fmla="*/ 389535 h 506451"/>
                  <a:gd name="connsiteX118" fmla="*/ 112693 w 640898"/>
                  <a:gd name="connsiteY118" fmla="*/ 395177 h 506451"/>
                  <a:gd name="connsiteX119" fmla="*/ 99565 w 640898"/>
                  <a:gd name="connsiteY119" fmla="*/ 396986 h 506451"/>
                  <a:gd name="connsiteX120" fmla="*/ 85230 w 640898"/>
                  <a:gd name="connsiteY120" fmla="*/ 389428 h 506451"/>
                  <a:gd name="connsiteX121" fmla="*/ 69192 w 640898"/>
                  <a:gd name="connsiteY121" fmla="*/ 386838 h 506451"/>
                  <a:gd name="connsiteX122" fmla="*/ 33531 w 640898"/>
                  <a:gd name="connsiteY122" fmla="*/ 401600 h 506451"/>
                  <a:gd name="connsiteX123" fmla="*/ 18769 w 640898"/>
                  <a:gd name="connsiteY123" fmla="*/ 437259 h 506451"/>
                  <a:gd name="connsiteX124" fmla="*/ 33531 w 640898"/>
                  <a:gd name="connsiteY124" fmla="*/ 472919 h 506451"/>
                  <a:gd name="connsiteX125" fmla="*/ 69192 w 640898"/>
                  <a:gd name="connsiteY125" fmla="*/ 487680 h 506451"/>
                  <a:gd name="connsiteX126" fmla="*/ 329107 w 640898"/>
                  <a:gd name="connsiteY126" fmla="*/ 487680 h 506451"/>
                  <a:gd name="connsiteX127" fmla="*/ 338474 w 640898"/>
                  <a:gd name="connsiteY127" fmla="*/ 497083 h 506451"/>
                  <a:gd name="connsiteX128" fmla="*/ 329107 w 640898"/>
                  <a:gd name="connsiteY128" fmla="*/ 506451 h 506451"/>
                  <a:gd name="connsiteX129" fmla="*/ 69192 w 640898"/>
                  <a:gd name="connsiteY129" fmla="*/ 506451 h 506451"/>
                  <a:gd name="connsiteX130" fmla="*/ 20260 w 640898"/>
                  <a:gd name="connsiteY130" fmla="*/ 486190 h 506451"/>
                  <a:gd name="connsiteX131" fmla="*/ 0 w 640898"/>
                  <a:gd name="connsiteY131" fmla="*/ 437258 h 506451"/>
                  <a:gd name="connsiteX132" fmla="*/ 0 w 640898"/>
                  <a:gd name="connsiteY132" fmla="*/ 69193 h 506451"/>
                  <a:gd name="connsiteX133" fmla="*/ 20260 w 640898"/>
                  <a:gd name="connsiteY133" fmla="*/ 20262 h 506451"/>
                  <a:gd name="connsiteX134" fmla="*/ 69192 w 640898"/>
                  <a:gd name="connsiteY134" fmla="*/ 0 h 506451"/>
                  <a:gd name="connsiteX135" fmla="*/ 110423 w 640898"/>
                  <a:gd name="connsiteY135" fmla="*/ 13627 h 506451"/>
                  <a:gd name="connsiteX136" fmla="*/ 114610 w 640898"/>
                  <a:gd name="connsiteY136" fmla="*/ 21469 h 506451"/>
                  <a:gd name="connsiteX137" fmla="*/ 114610 w 640898"/>
                  <a:gd name="connsiteY137" fmla="*/ 119615 h 506451"/>
                  <a:gd name="connsiteX138" fmla="*/ 566136 w 640898"/>
                  <a:gd name="connsiteY138" fmla="*/ 386446 h 506451"/>
                  <a:gd name="connsiteX139" fmla="*/ 516425 w 640898"/>
                  <a:gd name="connsiteY139" fmla="*/ 386446 h 506451"/>
                  <a:gd name="connsiteX140" fmla="*/ 541299 w 640898"/>
                  <a:gd name="connsiteY140" fmla="*/ 435378 h 506451"/>
                  <a:gd name="connsiteX141" fmla="*/ 440668 w 640898"/>
                  <a:gd name="connsiteY141" fmla="*/ 176494 h 506451"/>
                  <a:gd name="connsiteX142" fmla="*/ 450034 w 640898"/>
                  <a:gd name="connsiteY142" fmla="*/ 185897 h 506451"/>
                  <a:gd name="connsiteX143" fmla="*/ 440668 w 640898"/>
                  <a:gd name="connsiteY143" fmla="*/ 195264 h 506451"/>
                  <a:gd name="connsiteX144" fmla="*/ 313602 w 640898"/>
                  <a:gd name="connsiteY144" fmla="*/ 195264 h 506451"/>
                  <a:gd name="connsiteX145" fmla="*/ 304235 w 640898"/>
                  <a:gd name="connsiteY145" fmla="*/ 185897 h 506451"/>
                  <a:gd name="connsiteX146" fmla="*/ 313602 w 640898"/>
                  <a:gd name="connsiteY146" fmla="*/ 176494 h 506451"/>
                  <a:gd name="connsiteX147" fmla="*/ 387833 w 640898"/>
                  <a:gd name="connsiteY147" fmla="*/ 266124 h 506451"/>
                  <a:gd name="connsiteX148" fmla="*/ 397237 w 640898"/>
                  <a:gd name="connsiteY148" fmla="*/ 275491 h 506451"/>
                  <a:gd name="connsiteX149" fmla="*/ 387833 w 640898"/>
                  <a:gd name="connsiteY149" fmla="*/ 284894 h 506451"/>
                  <a:gd name="connsiteX150" fmla="*/ 313603 w 640898"/>
                  <a:gd name="connsiteY150" fmla="*/ 284894 h 506451"/>
                  <a:gd name="connsiteX151" fmla="*/ 304236 w 640898"/>
                  <a:gd name="connsiteY151" fmla="*/ 275491 h 506451"/>
                  <a:gd name="connsiteX152" fmla="*/ 313603 w 640898"/>
                  <a:gd name="connsiteY152" fmla="*/ 266124 h 506451"/>
                  <a:gd name="connsiteX153" fmla="*/ 440668 w 640898"/>
                  <a:gd name="connsiteY153" fmla="*/ 221308 h 506451"/>
                  <a:gd name="connsiteX154" fmla="*/ 450034 w 640898"/>
                  <a:gd name="connsiteY154" fmla="*/ 230712 h 506451"/>
                  <a:gd name="connsiteX155" fmla="*/ 440668 w 640898"/>
                  <a:gd name="connsiteY155" fmla="*/ 240080 h 506451"/>
                  <a:gd name="connsiteX156" fmla="*/ 313602 w 640898"/>
                  <a:gd name="connsiteY156" fmla="*/ 240080 h 506451"/>
                  <a:gd name="connsiteX157" fmla="*/ 304235 w 640898"/>
                  <a:gd name="connsiteY157" fmla="*/ 230712 h 506451"/>
                  <a:gd name="connsiteX158" fmla="*/ 313602 w 640898"/>
                  <a:gd name="connsiteY158" fmla="*/ 221308 h 506451"/>
                  <a:gd name="connsiteX159" fmla="*/ 155239 w 640898"/>
                  <a:gd name="connsiteY159" fmla="*/ 167517 h 506451"/>
                  <a:gd name="connsiteX160" fmla="*/ 262789 w 640898"/>
                  <a:gd name="connsiteY160" fmla="*/ 167517 h 506451"/>
                  <a:gd name="connsiteX161" fmla="*/ 272156 w 640898"/>
                  <a:gd name="connsiteY161" fmla="*/ 176920 h 506451"/>
                  <a:gd name="connsiteX162" fmla="*/ 272156 w 640898"/>
                  <a:gd name="connsiteY162" fmla="*/ 284468 h 506451"/>
                  <a:gd name="connsiteX163" fmla="*/ 262789 w 640898"/>
                  <a:gd name="connsiteY163" fmla="*/ 293871 h 506451"/>
                  <a:gd name="connsiteX164" fmla="*/ 155239 w 640898"/>
                  <a:gd name="connsiteY164" fmla="*/ 293871 h 506451"/>
                  <a:gd name="connsiteX165" fmla="*/ 145836 w 640898"/>
                  <a:gd name="connsiteY165" fmla="*/ 284468 h 506451"/>
                  <a:gd name="connsiteX166" fmla="*/ 145836 w 640898"/>
                  <a:gd name="connsiteY166" fmla="*/ 176920 h 506451"/>
                  <a:gd name="connsiteX167" fmla="*/ 155239 w 640898"/>
                  <a:gd name="connsiteY167" fmla="*/ 167517 h 506451"/>
                  <a:gd name="connsiteX168" fmla="*/ 253387 w 640898"/>
                  <a:gd name="connsiteY168" fmla="*/ 186323 h 506451"/>
                  <a:gd name="connsiteX169" fmla="*/ 164607 w 640898"/>
                  <a:gd name="connsiteY169" fmla="*/ 186323 h 506451"/>
                  <a:gd name="connsiteX170" fmla="*/ 164607 w 640898"/>
                  <a:gd name="connsiteY170" fmla="*/ 275101 h 506451"/>
                  <a:gd name="connsiteX171" fmla="*/ 253387 w 640898"/>
                  <a:gd name="connsiteY171" fmla="*/ 275101 h 50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640898" h="506451">
                    <a:moveTo>
                      <a:pt x="572027" y="68625"/>
                    </a:moveTo>
                    <a:lnTo>
                      <a:pt x="572027" y="33924"/>
                    </a:lnTo>
                    <a:cubicBezTo>
                      <a:pt x="572027" y="29773"/>
                      <a:pt x="570288" y="25975"/>
                      <a:pt x="567556" y="23244"/>
                    </a:cubicBezTo>
                    <a:cubicBezTo>
                      <a:pt x="564788" y="20476"/>
                      <a:pt x="561027" y="18774"/>
                      <a:pt x="556876" y="18774"/>
                    </a:cubicBezTo>
                    <a:lnTo>
                      <a:pt x="525722" y="18774"/>
                    </a:lnTo>
                    <a:cubicBezTo>
                      <a:pt x="521534" y="18774"/>
                      <a:pt x="517773" y="20476"/>
                      <a:pt x="515006" y="23244"/>
                    </a:cubicBezTo>
                    <a:cubicBezTo>
                      <a:pt x="512273" y="25976"/>
                      <a:pt x="510569" y="29773"/>
                      <a:pt x="510569" y="33924"/>
                    </a:cubicBezTo>
                    <a:lnTo>
                      <a:pt x="510569" y="68626"/>
                    </a:lnTo>
                    <a:lnTo>
                      <a:pt x="572027" y="68626"/>
                    </a:lnTo>
                    <a:close/>
                    <a:moveTo>
                      <a:pt x="179581" y="237346"/>
                    </a:moveTo>
                    <a:cubicBezTo>
                      <a:pt x="175927" y="233657"/>
                      <a:pt x="175927" y="227730"/>
                      <a:pt x="179581" y="224075"/>
                    </a:cubicBezTo>
                    <a:cubicBezTo>
                      <a:pt x="183236" y="220386"/>
                      <a:pt x="189197" y="220386"/>
                      <a:pt x="192852" y="224075"/>
                    </a:cubicBezTo>
                    <a:lnTo>
                      <a:pt x="201404" y="232627"/>
                    </a:lnTo>
                    <a:lnTo>
                      <a:pt x="225142" y="208853"/>
                    </a:lnTo>
                    <a:cubicBezTo>
                      <a:pt x="228798" y="205198"/>
                      <a:pt x="234758" y="205198"/>
                      <a:pt x="238414" y="208853"/>
                    </a:cubicBezTo>
                    <a:cubicBezTo>
                      <a:pt x="242104" y="212543"/>
                      <a:pt x="242104" y="218469"/>
                      <a:pt x="238414" y="222159"/>
                    </a:cubicBezTo>
                    <a:lnTo>
                      <a:pt x="208041" y="252533"/>
                    </a:lnTo>
                    <a:cubicBezTo>
                      <a:pt x="204385" y="256189"/>
                      <a:pt x="198424" y="256189"/>
                      <a:pt x="194769" y="252533"/>
                    </a:cubicBezTo>
                    <a:close/>
                    <a:moveTo>
                      <a:pt x="531896" y="129017"/>
                    </a:moveTo>
                    <a:cubicBezTo>
                      <a:pt x="531896" y="123836"/>
                      <a:pt x="536083" y="119614"/>
                      <a:pt x="541299" y="119614"/>
                    </a:cubicBezTo>
                    <a:cubicBezTo>
                      <a:pt x="546480" y="119614"/>
                      <a:pt x="550666" y="123836"/>
                      <a:pt x="550666" y="129017"/>
                    </a:cubicBezTo>
                    <a:lnTo>
                      <a:pt x="550666" y="326054"/>
                    </a:lnTo>
                    <a:cubicBezTo>
                      <a:pt x="550666" y="331234"/>
                      <a:pt x="546479" y="335457"/>
                      <a:pt x="541299" y="335457"/>
                    </a:cubicBezTo>
                    <a:cubicBezTo>
                      <a:pt x="536083" y="335457"/>
                      <a:pt x="531896" y="331234"/>
                      <a:pt x="531896" y="326054"/>
                    </a:cubicBezTo>
                    <a:close/>
                    <a:moveTo>
                      <a:pt x="383894" y="446661"/>
                    </a:moveTo>
                    <a:lnTo>
                      <a:pt x="441661" y="446661"/>
                    </a:lnTo>
                    <a:lnTo>
                      <a:pt x="441661" y="406387"/>
                    </a:lnTo>
                    <a:lnTo>
                      <a:pt x="383894" y="406387"/>
                    </a:lnTo>
                    <a:close/>
                    <a:moveTo>
                      <a:pt x="451028" y="465431"/>
                    </a:moveTo>
                    <a:cubicBezTo>
                      <a:pt x="348979" y="465431"/>
                      <a:pt x="246892" y="465431"/>
                      <a:pt x="144842" y="465431"/>
                    </a:cubicBezTo>
                    <a:cubicBezTo>
                      <a:pt x="139661" y="465431"/>
                      <a:pt x="135439" y="461208"/>
                      <a:pt x="135439" y="456027"/>
                    </a:cubicBezTo>
                    <a:lnTo>
                      <a:pt x="135439" y="396984"/>
                    </a:lnTo>
                    <a:cubicBezTo>
                      <a:pt x="135439" y="391803"/>
                      <a:pt x="139661" y="387617"/>
                      <a:pt x="144842" y="387617"/>
                    </a:cubicBezTo>
                    <a:lnTo>
                      <a:pt x="212013" y="387617"/>
                    </a:lnTo>
                    <a:lnTo>
                      <a:pt x="212013" y="334108"/>
                    </a:lnTo>
                    <a:cubicBezTo>
                      <a:pt x="212013" y="328928"/>
                      <a:pt x="216200" y="324742"/>
                      <a:pt x="221380" y="324742"/>
                    </a:cubicBezTo>
                    <a:lnTo>
                      <a:pt x="297952" y="324742"/>
                    </a:lnTo>
                    <a:cubicBezTo>
                      <a:pt x="303133" y="324742"/>
                      <a:pt x="307320" y="328929"/>
                      <a:pt x="307320" y="334108"/>
                    </a:cubicBezTo>
                    <a:lnTo>
                      <a:pt x="307320" y="350785"/>
                    </a:lnTo>
                    <a:lnTo>
                      <a:pt x="374490" y="350785"/>
                    </a:lnTo>
                    <a:cubicBezTo>
                      <a:pt x="379671" y="350785"/>
                      <a:pt x="383893" y="355007"/>
                      <a:pt x="383893" y="360188"/>
                    </a:cubicBezTo>
                    <a:lnTo>
                      <a:pt x="383893" y="387617"/>
                    </a:lnTo>
                    <a:lnTo>
                      <a:pt x="451027" y="387617"/>
                    </a:lnTo>
                    <a:cubicBezTo>
                      <a:pt x="456208" y="387617"/>
                      <a:pt x="460430" y="391804"/>
                      <a:pt x="460430" y="396984"/>
                    </a:cubicBezTo>
                    <a:lnTo>
                      <a:pt x="460430" y="456027"/>
                    </a:lnTo>
                    <a:cubicBezTo>
                      <a:pt x="460432" y="461208"/>
                      <a:pt x="456209" y="465431"/>
                      <a:pt x="451028" y="465431"/>
                    </a:cubicBezTo>
                    <a:close/>
                    <a:moveTo>
                      <a:pt x="307322" y="446661"/>
                    </a:moveTo>
                    <a:lnTo>
                      <a:pt x="365089" y="446661"/>
                    </a:lnTo>
                    <a:lnTo>
                      <a:pt x="365089" y="369592"/>
                    </a:lnTo>
                    <a:lnTo>
                      <a:pt x="307322" y="369592"/>
                    </a:lnTo>
                    <a:close/>
                    <a:moveTo>
                      <a:pt x="230784" y="446661"/>
                    </a:moveTo>
                    <a:lnTo>
                      <a:pt x="288550" y="446661"/>
                    </a:lnTo>
                    <a:lnTo>
                      <a:pt x="288550" y="360188"/>
                    </a:lnTo>
                    <a:lnTo>
                      <a:pt x="288550" y="343512"/>
                    </a:lnTo>
                    <a:lnTo>
                      <a:pt x="230784" y="343512"/>
                    </a:lnTo>
                    <a:close/>
                    <a:moveTo>
                      <a:pt x="154210" y="446661"/>
                    </a:moveTo>
                    <a:lnTo>
                      <a:pt x="212014" y="446661"/>
                    </a:lnTo>
                    <a:lnTo>
                      <a:pt x="212014" y="406387"/>
                    </a:lnTo>
                    <a:lnTo>
                      <a:pt x="154210" y="406387"/>
                    </a:lnTo>
                    <a:close/>
                    <a:moveTo>
                      <a:pt x="114611" y="119615"/>
                    </a:moveTo>
                    <a:lnTo>
                      <a:pt x="491764" y="119615"/>
                    </a:lnTo>
                    <a:lnTo>
                      <a:pt x="491764" y="77993"/>
                    </a:lnTo>
                    <a:lnTo>
                      <a:pt x="491764" y="33924"/>
                    </a:lnTo>
                    <a:cubicBezTo>
                      <a:pt x="491764" y="24592"/>
                      <a:pt x="495596" y="16113"/>
                      <a:pt x="501735" y="9973"/>
                    </a:cubicBezTo>
                    <a:cubicBezTo>
                      <a:pt x="507873" y="3834"/>
                      <a:pt x="516354" y="1"/>
                      <a:pt x="525722" y="1"/>
                    </a:cubicBezTo>
                    <a:lnTo>
                      <a:pt x="556876" y="1"/>
                    </a:lnTo>
                    <a:cubicBezTo>
                      <a:pt x="566208" y="1"/>
                      <a:pt x="574688" y="3834"/>
                      <a:pt x="580827" y="9973"/>
                    </a:cubicBezTo>
                    <a:cubicBezTo>
                      <a:pt x="586966" y="16111"/>
                      <a:pt x="590797" y="24592"/>
                      <a:pt x="590797" y="33924"/>
                    </a:cubicBezTo>
                    <a:lnTo>
                      <a:pt x="590797" y="77993"/>
                    </a:lnTo>
                    <a:lnTo>
                      <a:pt x="590797" y="119615"/>
                    </a:lnTo>
                    <a:lnTo>
                      <a:pt x="631532" y="119615"/>
                    </a:lnTo>
                    <a:cubicBezTo>
                      <a:pt x="636713" y="119615"/>
                      <a:pt x="640899" y="123838"/>
                      <a:pt x="640899" y="129019"/>
                    </a:cubicBezTo>
                    <a:lnTo>
                      <a:pt x="640899" y="497081"/>
                    </a:lnTo>
                    <a:cubicBezTo>
                      <a:pt x="640899" y="502262"/>
                      <a:pt x="636712" y="506449"/>
                      <a:pt x="631532" y="506449"/>
                    </a:cubicBezTo>
                    <a:lnTo>
                      <a:pt x="371617" y="506449"/>
                    </a:lnTo>
                    <a:cubicBezTo>
                      <a:pt x="366436" y="506449"/>
                      <a:pt x="362250" y="502260"/>
                      <a:pt x="362250" y="497081"/>
                    </a:cubicBezTo>
                    <a:cubicBezTo>
                      <a:pt x="362250" y="491901"/>
                      <a:pt x="366437" y="487677"/>
                      <a:pt x="371617" y="487677"/>
                    </a:cubicBezTo>
                    <a:lnTo>
                      <a:pt x="622130" y="487677"/>
                    </a:lnTo>
                    <a:lnTo>
                      <a:pt x="622130" y="138386"/>
                    </a:lnTo>
                    <a:lnTo>
                      <a:pt x="590798" y="138386"/>
                    </a:lnTo>
                    <a:lnTo>
                      <a:pt x="590798" y="206265"/>
                    </a:lnTo>
                    <a:cubicBezTo>
                      <a:pt x="590798" y="211446"/>
                      <a:pt x="586575" y="215668"/>
                      <a:pt x="581395" y="215668"/>
                    </a:cubicBezTo>
                    <a:cubicBezTo>
                      <a:pt x="576214" y="215668"/>
                      <a:pt x="572027" y="211446"/>
                      <a:pt x="572027" y="206265"/>
                    </a:cubicBezTo>
                    <a:lnTo>
                      <a:pt x="572027" y="129019"/>
                    </a:lnTo>
                    <a:lnTo>
                      <a:pt x="572027" y="87398"/>
                    </a:lnTo>
                    <a:lnTo>
                      <a:pt x="510569" y="87398"/>
                    </a:lnTo>
                    <a:lnTo>
                      <a:pt x="510569" y="129019"/>
                    </a:lnTo>
                    <a:lnTo>
                      <a:pt x="510569" y="367676"/>
                    </a:lnTo>
                    <a:lnTo>
                      <a:pt x="572027" y="367676"/>
                    </a:lnTo>
                    <a:lnTo>
                      <a:pt x="572027" y="248808"/>
                    </a:lnTo>
                    <a:cubicBezTo>
                      <a:pt x="572027" y="243627"/>
                      <a:pt x="576214" y="239405"/>
                      <a:pt x="581395" y="239405"/>
                    </a:cubicBezTo>
                    <a:cubicBezTo>
                      <a:pt x="586575" y="239405"/>
                      <a:pt x="590798" y="243627"/>
                      <a:pt x="590798" y="248808"/>
                    </a:cubicBezTo>
                    <a:lnTo>
                      <a:pt x="590798" y="377043"/>
                    </a:lnTo>
                    <a:cubicBezTo>
                      <a:pt x="590798" y="379314"/>
                      <a:pt x="590195" y="380451"/>
                      <a:pt x="589201" y="382366"/>
                    </a:cubicBezTo>
                    <a:lnTo>
                      <a:pt x="549673" y="460215"/>
                    </a:lnTo>
                    <a:cubicBezTo>
                      <a:pt x="548787" y="461954"/>
                      <a:pt x="547367" y="463443"/>
                      <a:pt x="545486" y="464402"/>
                    </a:cubicBezTo>
                    <a:cubicBezTo>
                      <a:pt x="540873" y="466744"/>
                      <a:pt x="535267" y="464863"/>
                      <a:pt x="532925" y="460251"/>
                    </a:cubicBezTo>
                    <a:lnTo>
                      <a:pt x="493254" y="382189"/>
                    </a:lnTo>
                    <a:cubicBezTo>
                      <a:pt x="492331" y="380309"/>
                      <a:pt x="491764" y="379245"/>
                      <a:pt x="491764" y="377044"/>
                    </a:cubicBezTo>
                    <a:lnTo>
                      <a:pt x="491764" y="138386"/>
                    </a:lnTo>
                    <a:lnTo>
                      <a:pt x="114611" y="138386"/>
                    </a:lnTo>
                    <a:lnTo>
                      <a:pt x="114611" y="209422"/>
                    </a:lnTo>
                    <a:cubicBezTo>
                      <a:pt x="114611" y="214603"/>
                      <a:pt x="110424" y="218826"/>
                      <a:pt x="105243" y="218826"/>
                    </a:cubicBezTo>
                    <a:cubicBezTo>
                      <a:pt x="100062" y="218826"/>
                      <a:pt x="95840" y="214603"/>
                      <a:pt x="95840" y="209422"/>
                    </a:cubicBezTo>
                    <a:lnTo>
                      <a:pt x="95840" y="129019"/>
                    </a:lnTo>
                    <a:lnTo>
                      <a:pt x="95840" y="26366"/>
                    </a:lnTo>
                    <a:cubicBezTo>
                      <a:pt x="87785" y="21329"/>
                      <a:pt x="78702" y="18774"/>
                      <a:pt x="69192" y="18774"/>
                    </a:cubicBezTo>
                    <a:cubicBezTo>
                      <a:pt x="55283" y="18774"/>
                      <a:pt x="42686" y="24416"/>
                      <a:pt x="33531" y="33535"/>
                    </a:cubicBezTo>
                    <a:cubicBezTo>
                      <a:pt x="24412" y="42689"/>
                      <a:pt x="18769" y="55285"/>
                      <a:pt x="18769" y="69195"/>
                    </a:cubicBezTo>
                    <a:lnTo>
                      <a:pt x="18769" y="389889"/>
                    </a:lnTo>
                    <a:cubicBezTo>
                      <a:pt x="19266" y="389356"/>
                      <a:pt x="19763" y="388824"/>
                      <a:pt x="20258" y="388328"/>
                    </a:cubicBezTo>
                    <a:cubicBezTo>
                      <a:pt x="32785" y="375802"/>
                      <a:pt x="50100" y="368067"/>
                      <a:pt x="69191" y="368067"/>
                    </a:cubicBezTo>
                    <a:cubicBezTo>
                      <a:pt x="76820" y="368067"/>
                      <a:pt x="84201" y="369345"/>
                      <a:pt x="91191" y="371651"/>
                    </a:cubicBezTo>
                    <a:cubicBezTo>
                      <a:pt x="92753" y="372183"/>
                      <a:pt x="94314" y="372786"/>
                      <a:pt x="95838" y="373424"/>
                    </a:cubicBezTo>
                    <a:lnTo>
                      <a:pt x="95838" y="251968"/>
                    </a:lnTo>
                    <a:cubicBezTo>
                      <a:pt x="95838" y="246787"/>
                      <a:pt x="100061" y="242564"/>
                      <a:pt x="105242" y="242564"/>
                    </a:cubicBezTo>
                    <a:cubicBezTo>
                      <a:pt x="110423" y="242564"/>
                      <a:pt x="114610" y="246787"/>
                      <a:pt x="114610" y="251968"/>
                    </a:cubicBezTo>
                    <a:lnTo>
                      <a:pt x="114610" y="389535"/>
                    </a:lnTo>
                    <a:cubicBezTo>
                      <a:pt x="114610" y="391486"/>
                      <a:pt x="113971" y="393473"/>
                      <a:pt x="112693" y="395177"/>
                    </a:cubicBezTo>
                    <a:cubicBezTo>
                      <a:pt x="109606" y="399293"/>
                      <a:pt x="103716" y="400108"/>
                      <a:pt x="99565" y="396986"/>
                    </a:cubicBezTo>
                    <a:cubicBezTo>
                      <a:pt x="95271" y="393723"/>
                      <a:pt x="90409" y="391132"/>
                      <a:pt x="85230" y="389428"/>
                    </a:cubicBezTo>
                    <a:cubicBezTo>
                      <a:pt x="80263" y="387761"/>
                      <a:pt x="74869" y="386838"/>
                      <a:pt x="69192" y="386838"/>
                    </a:cubicBezTo>
                    <a:cubicBezTo>
                      <a:pt x="55283" y="386838"/>
                      <a:pt x="42686" y="392481"/>
                      <a:pt x="33531" y="401600"/>
                    </a:cubicBezTo>
                    <a:cubicBezTo>
                      <a:pt x="24412" y="410718"/>
                      <a:pt x="18769" y="423351"/>
                      <a:pt x="18769" y="437259"/>
                    </a:cubicBezTo>
                    <a:cubicBezTo>
                      <a:pt x="18769" y="451205"/>
                      <a:pt x="24411" y="463800"/>
                      <a:pt x="33531" y="472919"/>
                    </a:cubicBezTo>
                    <a:cubicBezTo>
                      <a:pt x="42685" y="482038"/>
                      <a:pt x="55281" y="487680"/>
                      <a:pt x="69192" y="487680"/>
                    </a:cubicBezTo>
                    <a:lnTo>
                      <a:pt x="329107" y="487680"/>
                    </a:lnTo>
                    <a:cubicBezTo>
                      <a:pt x="334288" y="487680"/>
                      <a:pt x="338474" y="491903"/>
                      <a:pt x="338474" y="497083"/>
                    </a:cubicBezTo>
                    <a:cubicBezTo>
                      <a:pt x="338474" y="502264"/>
                      <a:pt x="334287" y="506451"/>
                      <a:pt x="329107" y="506451"/>
                    </a:cubicBezTo>
                    <a:lnTo>
                      <a:pt x="69192" y="506451"/>
                    </a:lnTo>
                    <a:cubicBezTo>
                      <a:pt x="50102" y="506451"/>
                      <a:pt x="32786" y="498715"/>
                      <a:pt x="20260" y="486190"/>
                    </a:cubicBezTo>
                    <a:cubicBezTo>
                      <a:pt x="7735" y="473664"/>
                      <a:pt x="0" y="456383"/>
                      <a:pt x="0" y="437258"/>
                    </a:cubicBezTo>
                    <a:lnTo>
                      <a:pt x="0" y="69193"/>
                    </a:lnTo>
                    <a:cubicBezTo>
                      <a:pt x="0" y="50103"/>
                      <a:pt x="7735" y="32787"/>
                      <a:pt x="20260" y="20262"/>
                    </a:cubicBezTo>
                    <a:cubicBezTo>
                      <a:pt x="32786" y="7736"/>
                      <a:pt x="50102" y="0"/>
                      <a:pt x="69192" y="0"/>
                    </a:cubicBezTo>
                    <a:cubicBezTo>
                      <a:pt x="83988" y="0"/>
                      <a:pt x="98536" y="4826"/>
                      <a:pt x="110423" y="13627"/>
                    </a:cubicBezTo>
                    <a:cubicBezTo>
                      <a:pt x="112942" y="15329"/>
                      <a:pt x="114610" y="18203"/>
                      <a:pt x="114610" y="21469"/>
                    </a:cubicBezTo>
                    <a:lnTo>
                      <a:pt x="114610" y="119615"/>
                    </a:lnTo>
                    <a:close/>
                    <a:moveTo>
                      <a:pt x="566136" y="386446"/>
                    </a:moveTo>
                    <a:lnTo>
                      <a:pt x="516425" y="386446"/>
                    </a:lnTo>
                    <a:lnTo>
                      <a:pt x="541299" y="435378"/>
                    </a:lnTo>
                    <a:close/>
                    <a:moveTo>
                      <a:pt x="440668" y="176494"/>
                    </a:moveTo>
                    <a:cubicBezTo>
                      <a:pt x="445849" y="176494"/>
                      <a:pt x="450034" y="180716"/>
                      <a:pt x="450034" y="185897"/>
                    </a:cubicBezTo>
                    <a:cubicBezTo>
                      <a:pt x="450034" y="191078"/>
                      <a:pt x="445847" y="195264"/>
                      <a:pt x="440668" y="195264"/>
                    </a:cubicBezTo>
                    <a:lnTo>
                      <a:pt x="313602" y="195264"/>
                    </a:lnTo>
                    <a:cubicBezTo>
                      <a:pt x="308421" y="195264"/>
                      <a:pt x="304235" y="191077"/>
                      <a:pt x="304235" y="185897"/>
                    </a:cubicBezTo>
                    <a:cubicBezTo>
                      <a:pt x="304235" y="180716"/>
                      <a:pt x="308422" y="176494"/>
                      <a:pt x="313602" y="176494"/>
                    </a:cubicBezTo>
                    <a:close/>
                    <a:moveTo>
                      <a:pt x="387833" y="266124"/>
                    </a:moveTo>
                    <a:cubicBezTo>
                      <a:pt x="393049" y="266124"/>
                      <a:pt x="397237" y="270311"/>
                      <a:pt x="397237" y="275491"/>
                    </a:cubicBezTo>
                    <a:cubicBezTo>
                      <a:pt x="397237" y="280670"/>
                      <a:pt x="393049" y="284894"/>
                      <a:pt x="387833" y="284894"/>
                    </a:cubicBezTo>
                    <a:lnTo>
                      <a:pt x="313603" y="284894"/>
                    </a:lnTo>
                    <a:cubicBezTo>
                      <a:pt x="308422" y="284894"/>
                      <a:pt x="304236" y="280672"/>
                      <a:pt x="304236" y="275491"/>
                    </a:cubicBezTo>
                    <a:cubicBezTo>
                      <a:pt x="304236" y="270310"/>
                      <a:pt x="308423" y="266124"/>
                      <a:pt x="313603" y="266124"/>
                    </a:cubicBezTo>
                    <a:close/>
                    <a:moveTo>
                      <a:pt x="440668" y="221308"/>
                    </a:moveTo>
                    <a:cubicBezTo>
                      <a:pt x="445849" y="221308"/>
                      <a:pt x="450034" y="225497"/>
                      <a:pt x="450034" y="230712"/>
                    </a:cubicBezTo>
                    <a:cubicBezTo>
                      <a:pt x="450034" y="235893"/>
                      <a:pt x="445847" y="240080"/>
                      <a:pt x="440668" y="240080"/>
                    </a:cubicBezTo>
                    <a:lnTo>
                      <a:pt x="313602" y="240080"/>
                    </a:lnTo>
                    <a:cubicBezTo>
                      <a:pt x="308421" y="240080"/>
                      <a:pt x="304235" y="235891"/>
                      <a:pt x="304235" y="230712"/>
                    </a:cubicBezTo>
                    <a:cubicBezTo>
                      <a:pt x="304235" y="225497"/>
                      <a:pt x="308422" y="221308"/>
                      <a:pt x="313602" y="221308"/>
                    </a:cubicBezTo>
                    <a:close/>
                    <a:moveTo>
                      <a:pt x="155239" y="167517"/>
                    </a:moveTo>
                    <a:lnTo>
                      <a:pt x="262789" y="167517"/>
                    </a:lnTo>
                    <a:cubicBezTo>
                      <a:pt x="267970" y="167517"/>
                      <a:pt x="272156" y="171739"/>
                      <a:pt x="272156" y="176920"/>
                    </a:cubicBezTo>
                    <a:lnTo>
                      <a:pt x="272156" y="284468"/>
                    </a:lnTo>
                    <a:cubicBezTo>
                      <a:pt x="272156" y="289649"/>
                      <a:pt x="267969" y="293871"/>
                      <a:pt x="262789" y="293871"/>
                    </a:cubicBezTo>
                    <a:lnTo>
                      <a:pt x="155239" y="293871"/>
                    </a:lnTo>
                    <a:cubicBezTo>
                      <a:pt x="150023" y="293871"/>
                      <a:pt x="145836" y="289649"/>
                      <a:pt x="145836" y="284468"/>
                    </a:cubicBezTo>
                    <a:lnTo>
                      <a:pt x="145836" y="176920"/>
                    </a:lnTo>
                    <a:cubicBezTo>
                      <a:pt x="145836" y="171739"/>
                      <a:pt x="150023" y="167517"/>
                      <a:pt x="155239" y="167517"/>
                    </a:cubicBezTo>
                    <a:close/>
                    <a:moveTo>
                      <a:pt x="253387" y="186323"/>
                    </a:moveTo>
                    <a:lnTo>
                      <a:pt x="164607" y="186323"/>
                    </a:lnTo>
                    <a:lnTo>
                      <a:pt x="164607" y="275101"/>
                    </a:lnTo>
                    <a:lnTo>
                      <a:pt x="253387" y="275101"/>
                    </a:lnTo>
                    <a:close/>
                  </a:path>
                </a:pathLst>
              </a:custGeom>
              <a:solidFill>
                <a:srgbClr val="FFFFFF"/>
              </a:solidFill>
              <a:ln w="1246" cap="flat">
                <a:noFill/>
                <a:prstDash val="solid"/>
                <a:miter/>
              </a:ln>
              <a:effectLst>
                <a:outerShdw blurRad="63500" dist="38100" dir="2700000" algn="tl" rotWithShape="0">
                  <a:prstClr val="black">
                    <a:alpha val="15000"/>
                  </a:prst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a:ln>
                    <a:noFill/>
                  </a:ln>
                  <a:solidFill>
                    <a:prstClr val="black"/>
                  </a:solidFill>
                  <a:effectLst/>
                  <a:uLnTx/>
                  <a:uFillTx/>
                  <a:latin typeface="Century Gothic" panose="020B0502020202020204" pitchFamily="34" charset="0"/>
                </a:endParaRPr>
              </a:p>
            </p:txBody>
          </p:sp>
        </p:grpSp>
        <p:grpSp>
          <p:nvGrpSpPr>
            <p:cNvPr id="6" name="Group 5">
              <a:extLst>
                <a:ext uri="{FF2B5EF4-FFF2-40B4-BE49-F238E27FC236}">
                  <a16:creationId xmlns:a16="http://schemas.microsoft.com/office/drawing/2014/main" id="{506BCE4C-DD43-4F55-A176-E2C7506E9ED6}"/>
                </a:ext>
              </a:extLst>
            </p:cNvPr>
            <p:cNvGrpSpPr/>
            <p:nvPr/>
          </p:nvGrpSpPr>
          <p:grpSpPr>
            <a:xfrm>
              <a:off x="2359746" y="1639241"/>
              <a:ext cx="381920" cy="4609056"/>
              <a:chOff x="3155855" y="1156931"/>
              <a:chExt cx="345747" cy="4172519"/>
            </a:xfrm>
          </p:grpSpPr>
          <p:grpSp>
            <p:nvGrpSpPr>
              <p:cNvPr id="10" name="Group 9">
                <a:extLst>
                  <a:ext uri="{FF2B5EF4-FFF2-40B4-BE49-F238E27FC236}">
                    <a16:creationId xmlns:a16="http://schemas.microsoft.com/office/drawing/2014/main" id="{EDC49170-FBF5-4E55-828E-D7119C0AB243}"/>
                  </a:ext>
                </a:extLst>
              </p:cNvPr>
              <p:cNvGrpSpPr/>
              <p:nvPr/>
            </p:nvGrpSpPr>
            <p:grpSpPr>
              <a:xfrm>
                <a:off x="3155855" y="1156931"/>
                <a:ext cx="345747" cy="921365"/>
                <a:chOff x="614422" y="-148220"/>
                <a:chExt cx="406765" cy="6696148"/>
              </a:xfrm>
            </p:grpSpPr>
            <p:sp>
              <p:nvSpPr>
                <p:cNvPr id="14" name="Oval 13">
                  <a:extLst>
                    <a:ext uri="{FF2B5EF4-FFF2-40B4-BE49-F238E27FC236}">
                      <a16:creationId xmlns:a16="http://schemas.microsoft.com/office/drawing/2014/main" id="{9295D8FE-C270-4D65-BAE5-A4B974958DF4}"/>
                    </a:ext>
                  </a:extLst>
                </p:cNvPr>
                <p:cNvSpPr/>
                <p:nvPr/>
              </p:nvSpPr>
              <p:spPr>
                <a:xfrm rot="5406906" flipH="1">
                  <a:off x="-2420476" y="3106265"/>
                  <a:ext cx="6696148" cy="187178"/>
                </a:xfrm>
                <a:prstGeom prst="ellipse">
                  <a:avLst/>
                </a:prstGeom>
                <a:gradFill flip="none" rotWithShape="1">
                  <a:gsLst>
                    <a:gs pos="0">
                      <a:sysClr val="windowText" lastClr="000000">
                        <a:alpha val="19000"/>
                      </a:sysClr>
                    </a:gs>
                    <a:gs pos="100000">
                      <a:sysClr val="windowText" lastClr="000000">
                        <a:alpha val="0"/>
                      </a:sys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15" name="Rectangle 14">
                  <a:extLst>
                    <a:ext uri="{FF2B5EF4-FFF2-40B4-BE49-F238E27FC236}">
                      <a16:creationId xmlns:a16="http://schemas.microsoft.com/office/drawing/2014/main" id="{CCD11FEA-9230-442E-8C4E-4E2029ACFF77}"/>
                    </a:ext>
                  </a:extLst>
                </p:cNvPr>
                <p:cNvSpPr/>
                <p:nvPr/>
              </p:nvSpPr>
              <p:spPr>
                <a:xfrm rot="5400000">
                  <a:off x="-2427544" y="3040880"/>
                  <a:ext cx="6401886" cy="317954"/>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pitchFamily="34" charset="0"/>
                    <a:ea typeface="+mn-ea"/>
                    <a:cs typeface="+mn-cs"/>
                  </a:endParaRPr>
                </a:p>
              </p:txBody>
            </p:sp>
          </p:grpSp>
          <p:grpSp>
            <p:nvGrpSpPr>
              <p:cNvPr id="11" name="Group 10">
                <a:extLst>
                  <a:ext uri="{FF2B5EF4-FFF2-40B4-BE49-F238E27FC236}">
                    <a16:creationId xmlns:a16="http://schemas.microsoft.com/office/drawing/2014/main" id="{DEC626BC-C7B3-421F-8151-31863454F1BE}"/>
                  </a:ext>
                </a:extLst>
              </p:cNvPr>
              <p:cNvGrpSpPr/>
              <p:nvPr/>
            </p:nvGrpSpPr>
            <p:grpSpPr>
              <a:xfrm>
                <a:off x="3155860" y="4408085"/>
                <a:ext cx="337815" cy="921365"/>
                <a:chOff x="614422" y="-148217"/>
                <a:chExt cx="397430" cy="6696148"/>
              </a:xfrm>
            </p:grpSpPr>
            <p:sp>
              <p:nvSpPr>
                <p:cNvPr id="12" name="Oval 11">
                  <a:extLst>
                    <a:ext uri="{FF2B5EF4-FFF2-40B4-BE49-F238E27FC236}">
                      <a16:creationId xmlns:a16="http://schemas.microsoft.com/office/drawing/2014/main" id="{83C70839-2B17-44F8-A227-811E96B69652}"/>
                    </a:ext>
                  </a:extLst>
                </p:cNvPr>
                <p:cNvSpPr/>
                <p:nvPr/>
              </p:nvSpPr>
              <p:spPr>
                <a:xfrm rot="5406906" flipH="1">
                  <a:off x="-2429811" y="3106268"/>
                  <a:ext cx="6696148" cy="187178"/>
                </a:xfrm>
                <a:prstGeom prst="ellipse">
                  <a:avLst/>
                </a:prstGeom>
                <a:gradFill flip="none" rotWithShape="1">
                  <a:gsLst>
                    <a:gs pos="0">
                      <a:sysClr val="windowText" lastClr="000000">
                        <a:alpha val="19000"/>
                      </a:sysClr>
                    </a:gs>
                    <a:gs pos="100000">
                      <a:sysClr val="windowText" lastClr="000000">
                        <a:alpha val="0"/>
                      </a:sys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13" name="Rectangle 12">
                  <a:extLst>
                    <a:ext uri="{FF2B5EF4-FFF2-40B4-BE49-F238E27FC236}">
                      <a16:creationId xmlns:a16="http://schemas.microsoft.com/office/drawing/2014/main" id="{6272C4AC-415B-4147-90B8-DD30831935FA}"/>
                    </a:ext>
                  </a:extLst>
                </p:cNvPr>
                <p:cNvSpPr/>
                <p:nvPr/>
              </p:nvSpPr>
              <p:spPr>
                <a:xfrm rot="5400000">
                  <a:off x="-2427544" y="3040880"/>
                  <a:ext cx="6401886" cy="317954"/>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panose="020B0502020202020204" pitchFamily="34" charset="0"/>
                    <a:ea typeface="+mn-ea"/>
                    <a:cs typeface="+mn-cs"/>
                  </a:endParaRPr>
                </a:p>
              </p:txBody>
            </p:sp>
          </p:grpSp>
        </p:grpSp>
        <p:grpSp>
          <p:nvGrpSpPr>
            <p:cNvPr id="83" name="Group 82">
              <a:extLst>
                <a:ext uri="{FF2B5EF4-FFF2-40B4-BE49-F238E27FC236}">
                  <a16:creationId xmlns:a16="http://schemas.microsoft.com/office/drawing/2014/main" id="{54100614-3B6B-4940-A6CE-93EC5995747B}"/>
                </a:ext>
              </a:extLst>
            </p:cNvPr>
            <p:cNvGrpSpPr/>
            <p:nvPr/>
          </p:nvGrpSpPr>
          <p:grpSpPr>
            <a:xfrm>
              <a:off x="1492622" y="2855526"/>
              <a:ext cx="2191834" cy="2191834"/>
              <a:chOff x="1492622" y="2855526"/>
              <a:chExt cx="2191834" cy="2191834"/>
            </a:xfrm>
          </p:grpSpPr>
          <p:sp>
            <p:nvSpPr>
              <p:cNvPr id="8" name="Oval 7">
                <a:extLst>
                  <a:ext uri="{FF2B5EF4-FFF2-40B4-BE49-F238E27FC236}">
                    <a16:creationId xmlns:a16="http://schemas.microsoft.com/office/drawing/2014/main" id="{7AE30C84-6226-4F24-89A9-5B14230C5A5D}"/>
                  </a:ext>
                </a:extLst>
              </p:cNvPr>
              <p:cNvSpPr/>
              <p:nvPr/>
            </p:nvSpPr>
            <p:spPr>
              <a:xfrm>
                <a:off x="1492622" y="2855526"/>
                <a:ext cx="2191834" cy="2191834"/>
              </a:xfrm>
              <a:prstGeom prst="ellipse">
                <a:avLst/>
              </a:prstGeom>
              <a:solidFill>
                <a:schemeClr val="tx2">
                  <a:lumMod val="20000"/>
                  <a:lumOff val="80000"/>
                </a:schemeClr>
              </a:solidFill>
              <a:ln w="12700" cap="flat" cmpd="sng" algn="ctr">
                <a:noFill/>
                <a:prstDash val="solid"/>
                <a:miter lim="800000"/>
              </a:ln>
              <a:effectLst>
                <a:outerShdw blurRad="63500" dist="38100" dir="2700000" algn="tl" rotWithShape="0">
                  <a:prstClr val="black">
                    <a:alpha val="15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entury Gothic" panose="020B0502020202020204" pitchFamily="34" charset="0"/>
                  <a:ea typeface="+mn-ea"/>
                  <a:cs typeface="+mn-cs"/>
                </a:endParaRPr>
              </a:p>
            </p:txBody>
          </p:sp>
          <p:pic>
            <p:nvPicPr>
              <p:cNvPr id="82" name="Picture 81" descr="Text&#10;&#10;Description automatically generated">
                <a:extLst>
                  <a:ext uri="{FF2B5EF4-FFF2-40B4-BE49-F238E27FC236}">
                    <a16:creationId xmlns:a16="http://schemas.microsoft.com/office/drawing/2014/main" id="{C181B5B9-66A8-44E3-A9A2-CB9BE8464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813" y="2934678"/>
                <a:ext cx="2107453" cy="2033531"/>
              </a:xfrm>
              <a:prstGeom prst="ellipse">
                <a:avLst/>
              </a:prstGeom>
            </p:spPr>
          </p:pic>
        </p:grpSp>
      </p:grpSp>
    </p:spTree>
    <p:extLst>
      <p:ext uri="{BB962C8B-B14F-4D97-AF65-F5344CB8AC3E}">
        <p14:creationId xmlns:p14="http://schemas.microsoft.com/office/powerpoint/2010/main" val="3229022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gradFill flip="none" rotWithShape="1">
            <a:gsLst>
              <a:gs pos="100000">
                <a:srgbClr val="0F5959"/>
              </a:gs>
              <a:gs pos="1000">
                <a:srgbClr val="011F4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2" name="Picture 1">
            <a:extLst>
              <a:ext uri="{FF2B5EF4-FFF2-40B4-BE49-F238E27FC236}">
                <a16:creationId xmlns:a16="http://schemas.microsoft.com/office/drawing/2014/main" id="{9D16D131-CF49-4780-98C5-DFB14F6C5D84}"/>
              </a:ext>
            </a:extLst>
          </p:cNvPr>
          <p:cNvPicPr>
            <a:picLocks noChangeAspect="1"/>
          </p:cNvPicPr>
          <p:nvPr/>
        </p:nvPicPr>
        <p:blipFill>
          <a:blip r:embed="rId2"/>
          <a:stretch>
            <a:fillRect/>
          </a:stretch>
        </p:blipFill>
        <p:spPr>
          <a:xfrm>
            <a:off x="1712596" y="2243225"/>
            <a:ext cx="8766808" cy="2371550"/>
          </a:xfrm>
          <a:prstGeom prst="rect">
            <a:avLst/>
          </a:prstGeom>
        </p:spPr>
      </p:pic>
    </p:spTree>
    <p:extLst>
      <p:ext uri="{BB962C8B-B14F-4D97-AF65-F5344CB8AC3E}">
        <p14:creationId xmlns:p14="http://schemas.microsoft.com/office/powerpoint/2010/main" val="3896044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Model shp16">
            <a:extLst>
              <a:ext uri="{FF2B5EF4-FFF2-40B4-BE49-F238E27FC236}">
                <a16:creationId xmlns:a16="http://schemas.microsoft.com/office/drawing/2014/main" id="{8917F7E0-03CA-4099-BB80-E20ED69F68C7}"/>
              </a:ext>
            </a:extLst>
          </p:cNvPr>
          <p:cNvSpPr>
            <a:spLocks noGrp="1"/>
          </p:cNvSpPr>
          <p:nvPr>
            <p:ph type="body" sz="quarter" idx="14"/>
          </p:nvPr>
        </p:nvSpPr>
        <p:spPr>
          <a:xfrm>
            <a:off x="6499438" y="362517"/>
            <a:ext cx="4567544" cy="836487"/>
          </a:xfrm>
        </p:spPr>
        <p:txBody>
          <a:bodyPr/>
          <a:lstStyle/>
          <a:p>
            <a:r>
              <a:rPr lang="en-IN" dirty="0">
                <a:latin typeface="Arial Black" panose="020B0A04020102020204" pitchFamily="34" charset="0"/>
              </a:rPr>
              <a:t>Approach</a:t>
            </a:r>
          </a:p>
        </p:txBody>
      </p:sp>
      <p:pic>
        <p:nvPicPr>
          <p:cNvPr id="5" name="Picture Placeholder 4" descr="A picture containing text, table, indoor, cluttered&#10;&#10;Description automatically generated">
            <a:extLst>
              <a:ext uri="{FF2B5EF4-FFF2-40B4-BE49-F238E27FC236}">
                <a16:creationId xmlns:a16="http://schemas.microsoft.com/office/drawing/2014/main" id="{7ED78681-4070-4609-974B-38F7B66FB73B}"/>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892" r="4892"/>
          <a:stretch>
            <a:fillRect/>
          </a:stretch>
        </p:blipFill>
        <p:spPr/>
      </p:pic>
      <p:grpSp>
        <p:nvGrpSpPr>
          <p:cNvPr id="17" name="Group 16">
            <a:extLst>
              <a:ext uri="{FF2B5EF4-FFF2-40B4-BE49-F238E27FC236}">
                <a16:creationId xmlns:a16="http://schemas.microsoft.com/office/drawing/2014/main" id="{6C14B4E4-EE68-4432-9D8E-72DBD98B9148}"/>
              </a:ext>
            </a:extLst>
          </p:cNvPr>
          <p:cNvGrpSpPr/>
          <p:nvPr/>
        </p:nvGrpSpPr>
        <p:grpSpPr>
          <a:xfrm>
            <a:off x="6406962" y="1262315"/>
            <a:ext cx="4752497" cy="5255103"/>
            <a:chOff x="1193935" y="859949"/>
            <a:chExt cx="4395130" cy="4859942"/>
          </a:xfrm>
        </p:grpSpPr>
        <p:sp>
          <p:nvSpPr>
            <p:cNvPr id="18" name="Freeform 40">
              <a:extLst>
                <a:ext uri="{FF2B5EF4-FFF2-40B4-BE49-F238E27FC236}">
                  <a16:creationId xmlns:a16="http://schemas.microsoft.com/office/drawing/2014/main" id="{EEE9FD62-92C2-4D86-8B53-4E7AE6230DDB}"/>
                </a:ext>
              </a:extLst>
            </p:cNvPr>
            <p:cNvSpPr/>
            <p:nvPr/>
          </p:nvSpPr>
          <p:spPr>
            <a:xfrm>
              <a:off x="2101403" y="4260759"/>
              <a:ext cx="2611312" cy="561259"/>
            </a:xfrm>
            <a:custGeom>
              <a:avLst/>
              <a:gdLst>
                <a:gd name="connsiteX0" fmla="*/ 2786855 w 2873374"/>
                <a:gd name="connsiteY0" fmla="*/ 0 h 767633"/>
                <a:gd name="connsiteX1" fmla="*/ 449126 w 2873374"/>
                <a:gd name="connsiteY1" fmla="*/ 572216 h 767633"/>
                <a:gd name="connsiteX2" fmla="*/ 2873374 w 2873374"/>
                <a:gd name="connsiteY2" fmla="*/ 121520 h 767633"/>
                <a:gd name="connsiteX3" fmla="*/ 285484 w 2873374"/>
                <a:gd name="connsiteY3" fmla="*/ 767633 h 767633"/>
                <a:gd name="connsiteX4" fmla="*/ 41515 w 2873374"/>
                <a:gd name="connsiteY4" fmla="*/ 671989 h 767633"/>
                <a:gd name="connsiteX5" fmla="*/ 40216 w 2873374"/>
                <a:gd name="connsiteY5" fmla="*/ 672307 h 767633"/>
                <a:gd name="connsiteX6" fmla="*/ 28319 w 2873374"/>
                <a:gd name="connsiteY6" fmla="*/ 666816 h 767633"/>
                <a:gd name="connsiteX7" fmla="*/ 0 w 2873374"/>
                <a:gd name="connsiteY7" fmla="*/ 655714 h 767633"/>
                <a:gd name="connsiteX8" fmla="*/ 3041 w 2873374"/>
                <a:gd name="connsiteY8" fmla="*/ 655149 h 767633"/>
                <a:gd name="connsiteX9" fmla="*/ 2381 w 2873374"/>
                <a:gd name="connsiteY9" fmla="*/ 654844 h 767633"/>
                <a:gd name="connsiteX0" fmla="*/ 2786855 w 2873374"/>
                <a:gd name="connsiteY0" fmla="*/ 0 h 767633"/>
                <a:gd name="connsiteX1" fmla="*/ 468176 w 2873374"/>
                <a:gd name="connsiteY1" fmla="*/ 575391 h 767633"/>
                <a:gd name="connsiteX2" fmla="*/ 2873374 w 2873374"/>
                <a:gd name="connsiteY2" fmla="*/ 121520 h 767633"/>
                <a:gd name="connsiteX3" fmla="*/ 285484 w 2873374"/>
                <a:gd name="connsiteY3" fmla="*/ 767633 h 767633"/>
                <a:gd name="connsiteX4" fmla="*/ 41515 w 2873374"/>
                <a:gd name="connsiteY4" fmla="*/ 671989 h 767633"/>
                <a:gd name="connsiteX5" fmla="*/ 40216 w 2873374"/>
                <a:gd name="connsiteY5" fmla="*/ 672307 h 767633"/>
                <a:gd name="connsiteX6" fmla="*/ 28319 w 2873374"/>
                <a:gd name="connsiteY6" fmla="*/ 666816 h 767633"/>
                <a:gd name="connsiteX7" fmla="*/ 0 w 2873374"/>
                <a:gd name="connsiteY7" fmla="*/ 655714 h 767633"/>
                <a:gd name="connsiteX8" fmla="*/ 3041 w 2873374"/>
                <a:gd name="connsiteY8" fmla="*/ 655149 h 767633"/>
                <a:gd name="connsiteX9" fmla="*/ 2381 w 2873374"/>
                <a:gd name="connsiteY9" fmla="*/ 654844 h 767633"/>
                <a:gd name="connsiteX10" fmla="*/ 2786855 w 2873374"/>
                <a:gd name="connsiteY10" fmla="*/ 0 h 767633"/>
                <a:gd name="connsiteX0" fmla="*/ 2831305 w 2873374"/>
                <a:gd name="connsiteY0" fmla="*/ 0 h 783508"/>
                <a:gd name="connsiteX1" fmla="*/ 468176 w 2873374"/>
                <a:gd name="connsiteY1" fmla="*/ 591266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783508"/>
                <a:gd name="connsiteX1" fmla="*/ 468176 w 2873374"/>
                <a:gd name="connsiteY1" fmla="*/ 591266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783508"/>
                <a:gd name="connsiteX1" fmla="*/ 453889 w 2873374"/>
                <a:gd name="connsiteY1" fmla="*/ 596028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783508"/>
                <a:gd name="connsiteX1" fmla="*/ 468177 w 2873374"/>
                <a:gd name="connsiteY1" fmla="*/ 600791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41515 w 2873374"/>
                <a:gd name="connsiteY4" fmla="*/ 687864 h 824783"/>
                <a:gd name="connsiteX5" fmla="*/ 40216 w 2873374"/>
                <a:gd name="connsiteY5" fmla="*/ 688182 h 824783"/>
                <a:gd name="connsiteX6" fmla="*/ 28319 w 2873374"/>
                <a:gd name="connsiteY6" fmla="*/ 682691 h 824783"/>
                <a:gd name="connsiteX7" fmla="*/ 0 w 2873374"/>
                <a:gd name="connsiteY7" fmla="*/ 671589 h 824783"/>
                <a:gd name="connsiteX8" fmla="*/ 3041 w 2873374"/>
                <a:gd name="connsiteY8" fmla="*/ 671024 h 824783"/>
                <a:gd name="connsiteX9" fmla="*/ 2381 w 2873374"/>
                <a:gd name="connsiteY9" fmla="*/ 670719 h 824783"/>
                <a:gd name="connsiteX10" fmla="*/ 2831305 w 2873374"/>
                <a:gd name="connsiteY10"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41515 w 2873374"/>
                <a:gd name="connsiteY4" fmla="*/ 687864 h 824783"/>
                <a:gd name="connsiteX5" fmla="*/ 40216 w 2873374"/>
                <a:gd name="connsiteY5" fmla="*/ 688182 h 824783"/>
                <a:gd name="connsiteX6" fmla="*/ 0 w 2873374"/>
                <a:gd name="connsiteY6" fmla="*/ 671589 h 824783"/>
                <a:gd name="connsiteX7" fmla="*/ 3041 w 2873374"/>
                <a:gd name="connsiteY7" fmla="*/ 671024 h 824783"/>
                <a:gd name="connsiteX8" fmla="*/ 2381 w 2873374"/>
                <a:gd name="connsiteY8" fmla="*/ 670719 h 824783"/>
                <a:gd name="connsiteX9" fmla="*/ 2831305 w 2873374"/>
                <a:gd name="connsiteY9"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41515 w 2873374"/>
                <a:gd name="connsiteY4" fmla="*/ 687864 h 824783"/>
                <a:gd name="connsiteX5" fmla="*/ 0 w 2873374"/>
                <a:gd name="connsiteY5" fmla="*/ 671589 h 824783"/>
                <a:gd name="connsiteX6" fmla="*/ 3041 w 2873374"/>
                <a:gd name="connsiteY6" fmla="*/ 671024 h 824783"/>
                <a:gd name="connsiteX7" fmla="*/ 2381 w 2873374"/>
                <a:gd name="connsiteY7" fmla="*/ 670719 h 824783"/>
                <a:gd name="connsiteX8" fmla="*/ 2831305 w 2873374"/>
                <a:gd name="connsiteY8"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0 w 2873374"/>
                <a:gd name="connsiteY4" fmla="*/ 671589 h 824783"/>
                <a:gd name="connsiteX5" fmla="*/ 3041 w 2873374"/>
                <a:gd name="connsiteY5" fmla="*/ 671024 h 824783"/>
                <a:gd name="connsiteX6" fmla="*/ 2381 w 2873374"/>
                <a:gd name="connsiteY6" fmla="*/ 670719 h 824783"/>
                <a:gd name="connsiteX7" fmla="*/ 2831305 w 2873374"/>
                <a:gd name="connsiteY7"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200712 w 2873374"/>
                <a:gd name="connsiteY3" fmla="*/ 824783 h 824783"/>
                <a:gd name="connsiteX4" fmla="*/ 0 w 2873374"/>
                <a:gd name="connsiteY4" fmla="*/ 671589 h 824783"/>
                <a:gd name="connsiteX5" fmla="*/ 3041 w 2873374"/>
                <a:gd name="connsiteY5" fmla="*/ 671024 h 824783"/>
                <a:gd name="connsiteX6" fmla="*/ 2381 w 2873374"/>
                <a:gd name="connsiteY6" fmla="*/ 670719 h 824783"/>
                <a:gd name="connsiteX7" fmla="*/ 2831305 w 2873374"/>
                <a:gd name="connsiteY7" fmla="*/ 0 h 824783"/>
                <a:gd name="connsiteX0" fmla="*/ 2831305 w 3551558"/>
                <a:gd name="connsiteY0" fmla="*/ 0 h 824783"/>
                <a:gd name="connsiteX1" fmla="*/ 468177 w 3551558"/>
                <a:gd name="connsiteY1" fmla="*/ 600791 h 824783"/>
                <a:gd name="connsiteX2" fmla="*/ 3551558 w 3551558"/>
                <a:gd name="connsiteY2" fmla="*/ 299320 h 824783"/>
                <a:gd name="connsiteX3" fmla="*/ 200712 w 3551558"/>
                <a:gd name="connsiteY3" fmla="*/ 824783 h 824783"/>
                <a:gd name="connsiteX4" fmla="*/ 0 w 3551558"/>
                <a:gd name="connsiteY4" fmla="*/ 671589 h 824783"/>
                <a:gd name="connsiteX5" fmla="*/ 3041 w 3551558"/>
                <a:gd name="connsiteY5" fmla="*/ 671024 h 824783"/>
                <a:gd name="connsiteX6" fmla="*/ 2381 w 3551558"/>
                <a:gd name="connsiteY6" fmla="*/ 670719 h 824783"/>
                <a:gd name="connsiteX7" fmla="*/ 2831305 w 3551558"/>
                <a:gd name="connsiteY7" fmla="*/ 0 h 824783"/>
                <a:gd name="connsiteX0" fmla="*/ 2933033 w 3551558"/>
                <a:gd name="connsiteY0" fmla="*/ 0 h 605708"/>
                <a:gd name="connsiteX1" fmla="*/ 468177 w 3551558"/>
                <a:gd name="connsiteY1" fmla="*/ 381716 h 605708"/>
                <a:gd name="connsiteX2" fmla="*/ 3551558 w 3551558"/>
                <a:gd name="connsiteY2" fmla="*/ 80245 h 605708"/>
                <a:gd name="connsiteX3" fmla="*/ 200712 w 3551558"/>
                <a:gd name="connsiteY3" fmla="*/ 605708 h 605708"/>
                <a:gd name="connsiteX4" fmla="*/ 0 w 3551558"/>
                <a:gd name="connsiteY4" fmla="*/ 452514 h 605708"/>
                <a:gd name="connsiteX5" fmla="*/ 3041 w 3551558"/>
                <a:gd name="connsiteY5" fmla="*/ 451949 h 605708"/>
                <a:gd name="connsiteX6" fmla="*/ 2381 w 3551558"/>
                <a:gd name="connsiteY6" fmla="*/ 451644 h 605708"/>
                <a:gd name="connsiteX7" fmla="*/ 2933033 w 3551558"/>
                <a:gd name="connsiteY7" fmla="*/ 0 h 605708"/>
                <a:gd name="connsiteX0" fmla="*/ 3000851 w 3551558"/>
                <a:gd name="connsiteY0" fmla="*/ 0 h 972421"/>
                <a:gd name="connsiteX1" fmla="*/ 468177 w 3551558"/>
                <a:gd name="connsiteY1" fmla="*/ 748429 h 972421"/>
                <a:gd name="connsiteX2" fmla="*/ 3551558 w 3551558"/>
                <a:gd name="connsiteY2" fmla="*/ 446958 h 972421"/>
                <a:gd name="connsiteX3" fmla="*/ 200712 w 3551558"/>
                <a:gd name="connsiteY3" fmla="*/ 972421 h 972421"/>
                <a:gd name="connsiteX4" fmla="*/ 0 w 3551558"/>
                <a:gd name="connsiteY4" fmla="*/ 819227 h 972421"/>
                <a:gd name="connsiteX5" fmla="*/ 3041 w 3551558"/>
                <a:gd name="connsiteY5" fmla="*/ 818662 h 972421"/>
                <a:gd name="connsiteX6" fmla="*/ 2381 w 3551558"/>
                <a:gd name="connsiteY6" fmla="*/ 818357 h 972421"/>
                <a:gd name="connsiteX7" fmla="*/ 3000851 w 3551558"/>
                <a:gd name="connsiteY7" fmla="*/ 0 h 972421"/>
                <a:gd name="connsiteX0" fmla="*/ 3106818 w 3551558"/>
                <a:gd name="connsiteY0" fmla="*/ 0 h 639046"/>
                <a:gd name="connsiteX1" fmla="*/ 468177 w 3551558"/>
                <a:gd name="connsiteY1" fmla="*/ 415054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80893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53154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53154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106818"/>
                <a:gd name="connsiteY0" fmla="*/ 0 h 639046"/>
                <a:gd name="connsiteX1" fmla="*/ 459699 w 3106818"/>
                <a:gd name="connsiteY1" fmla="*/ 462679 h 639046"/>
                <a:gd name="connsiteX2" fmla="*/ 3017488 w 3106818"/>
                <a:gd name="connsiteY2" fmla="*/ 194546 h 639046"/>
                <a:gd name="connsiteX3" fmla="*/ 200712 w 3106818"/>
                <a:gd name="connsiteY3" fmla="*/ 639046 h 639046"/>
                <a:gd name="connsiteX4" fmla="*/ 0 w 3106818"/>
                <a:gd name="connsiteY4" fmla="*/ 485852 h 639046"/>
                <a:gd name="connsiteX5" fmla="*/ 3041 w 3106818"/>
                <a:gd name="connsiteY5" fmla="*/ 485287 h 639046"/>
                <a:gd name="connsiteX6" fmla="*/ 2381 w 3106818"/>
                <a:gd name="connsiteY6" fmla="*/ 484982 h 639046"/>
                <a:gd name="connsiteX7" fmla="*/ 3106818 w 3106818"/>
                <a:gd name="connsiteY7" fmla="*/ 0 h 639046"/>
                <a:gd name="connsiteX0" fmla="*/ 3106818 w 3106818"/>
                <a:gd name="connsiteY0" fmla="*/ 0 h 639046"/>
                <a:gd name="connsiteX1" fmla="*/ 459699 w 3106818"/>
                <a:gd name="connsiteY1" fmla="*/ 462679 h 639046"/>
                <a:gd name="connsiteX2" fmla="*/ 3017488 w 3106818"/>
                <a:gd name="connsiteY2" fmla="*/ 185021 h 639046"/>
                <a:gd name="connsiteX3" fmla="*/ 200712 w 3106818"/>
                <a:gd name="connsiteY3" fmla="*/ 639046 h 639046"/>
                <a:gd name="connsiteX4" fmla="*/ 0 w 3106818"/>
                <a:gd name="connsiteY4" fmla="*/ 485852 h 639046"/>
                <a:gd name="connsiteX5" fmla="*/ 3041 w 3106818"/>
                <a:gd name="connsiteY5" fmla="*/ 485287 h 639046"/>
                <a:gd name="connsiteX6" fmla="*/ 2381 w 3106818"/>
                <a:gd name="connsiteY6" fmla="*/ 484982 h 639046"/>
                <a:gd name="connsiteX7" fmla="*/ 3106818 w 3106818"/>
                <a:gd name="connsiteY7" fmla="*/ 0 h 639046"/>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3041 w 3106818"/>
                <a:gd name="connsiteY5" fmla="*/ 485287 h 642221"/>
                <a:gd name="connsiteX6" fmla="*/ 2381 w 3106818"/>
                <a:gd name="connsiteY6" fmla="*/ 484982 h 642221"/>
                <a:gd name="connsiteX7" fmla="*/ 3106818 w 3106818"/>
                <a:gd name="connsiteY7"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3041 w 3106818"/>
                <a:gd name="connsiteY5" fmla="*/ 485287 h 642221"/>
                <a:gd name="connsiteX6" fmla="*/ 106228 w 3106818"/>
                <a:gd name="connsiteY6" fmla="*/ 468313 h 642221"/>
                <a:gd name="connsiteX7" fmla="*/ 3106818 w 3106818"/>
                <a:gd name="connsiteY7"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28473 w 3106818"/>
                <a:gd name="connsiteY5" fmla="*/ 418612 h 642221"/>
                <a:gd name="connsiteX6" fmla="*/ 106228 w 3106818"/>
                <a:gd name="connsiteY6" fmla="*/ 468313 h 642221"/>
                <a:gd name="connsiteX7" fmla="*/ 3106818 w 3106818"/>
                <a:gd name="connsiteY7"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106228 w 3106818"/>
                <a:gd name="connsiteY5" fmla="*/ 468313 h 642221"/>
                <a:gd name="connsiteX6" fmla="*/ 3106818 w 3106818"/>
                <a:gd name="connsiteY6"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110467 w 3106818"/>
                <a:gd name="connsiteY5" fmla="*/ 475457 h 642221"/>
                <a:gd name="connsiteX6" fmla="*/ 3106818 w 3106818"/>
                <a:gd name="connsiteY6"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110467 w 3106818"/>
                <a:gd name="connsiteY5" fmla="*/ 473076 h 642221"/>
                <a:gd name="connsiteX6" fmla="*/ 3106818 w 3106818"/>
                <a:gd name="connsiteY6" fmla="*/ 0 h 642221"/>
                <a:gd name="connsiteX0" fmla="*/ 3096222 w 3096222"/>
                <a:gd name="connsiteY0" fmla="*/ 0 h 642221"/>
                <a:gd name="connsiteX1" fmla="*/ 449103 w 3096222"/>
                <a:gd name="connsiteY1" fmla="*/ 462679 h 642221"/>
                <a:gd name="connsiteX2" fmla="*/ 3006892 w 3096222"/>
                <a:gd name="connsiteY2" fmla="*/ 185021 h 642221"/>
                <a:gd name="connsiteX3" fmla="*/ 198594 w 3096222"/>
                <a:gd name="connsiteY3" fmla="*/ 642221 h 642221"/>
                <a:gd name="connsiteX4" fmla="*/ 0 w 3096222"/>
                <a:gd name="connsiteY4" fmla="*/ 490615 h 642221"/>
                <a:gd name="connsiteX5" fmla="*/ 99871 w 3096222"/>
                <a:gd name="connsiteY5" fmla="*/ 473076 h 642221"/>
                <a:gd name="connsiteX6" fmla="*/ 3096222 w 3096222"/>
                <a:gd name="connsiteY6" fmla="*/ 0 h 642221"/>
                <a:gd name="connsiteX0" fmla="*/ 3100460 w 3100460"/>
                <a:gd name="connsiteY0" fmla="*/ 0 h 642221"/>
                <a:gd name="connsiteX1" fmla="*/ 453341 w 3100460"/>
                <a:gd name="connsiteY1" fmla="*/ 462679 h 642221"/>
                <a:gd name="connsiteX2" fmla="*/ 3011130 w 3100460"/>
                <a:gd name="connsiteY2" fmla="*/ 185021 h 642221"/>
                <a:gd name="connsiteX3" fmla="*/ 202832 w 3100460"/>
                <a:gd name="connsiteY3" fmla="*/ 642221 h 642221"/>
                <a:gd name="connsiteX4" fmla="*/ 0 w 3100460"/>
                <a:gd name="connsiteY4" fmla="*/ 490615 h 642221"/>
                <a:gd name="connsiteX5" fmla="*/ 104109 w 3100460"/>
                <a:gd name="connsiteY5" fmla="*/ 473076 h 642221"/>
                <a:gd name="connsiteX6" fmla="*/ 3100460 w 3100460"/>
                <a:gd name="connsiteY6"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90615 h 642221"/>
                <a:gd name="connsiteX5" fmla="*/ 110467 w 3106818"/>
                <a:gd name="connsiteY5" fmla="*/ 473076 h 642221"/>
                <a:gd name="connsiteX6" fmla="*/ 3106818 w 3106818"/>
                <a:gd name="connsiteY6" fmla="*/ 0 h 642221"/>
                <a:gd name="connsiteX0" fmla="*/ 2730991 w 3017488"/>
                <a:gd name="connsiteY0" fmla="*/ 0 h 581896"/>
                <a:gd name="connsiteX1" fmla="*/ 459699 w 3017488"/>
                <a:gd name="connsiteY1" fmla="*/ 402354 h 581896"/>
                <a:gd name="connsiteX2" fmla="*/ 3017488 w 3017488"/>
                <a:gd name="connsiteY2" fmla="*/ 124696 h 581896"/>
                <a:gd name="connsiteX3" fmla="*/ 209190 w 3017488"/>
                <a:gd name="connsiteY3" fmla="*/ 581896 h 581896"/>
                <a:gd name="connsiteX4" fmla="*/ 0 w 3017488"/>
                <a:gd name="connsiteY4" fmla="*/ 430290 h 581896"/>
                <a:gd name="connsiteX5" fmla="*/ 110467 w 3017488"/>
                <a:gd name="connsiteY5" fmla="*/ 412751 h 581896"/>
                <a:gd name="connsiteX6" fmla="*/ 2730991 w 3017488"/>
                <a:gd name="connsiteY6" fmla="*/ 0 h 581896"/>
                <a:gd name="connsiteX0" fmla="*/ 2730991 w 3017488"/>
                <a:gd name="connsiteY0" fmla="*/ 0 h 588246"/>
                <a:gd name="connsiteX1" fmla="*/ 459699 w 3017488"/>
                <a:gd name="connsiteY1" fmla="*/ 408704 h 588246"/>
                <a:gd name="connsiteX2" fmla="*/ 3017488 w 3017488"/>
                <a:gd name="connsiteY2" fmla="*/ 131046 h 588246"/>
                <a:gd name="connsiteX3" fmla="*/ 209190 w 3017488"/>
                <a:gd name="connsiteY3" fmla="*/ 588246 h 588246"/>
                <a:gd name="connsiteX4" fmla="*/ 0 w 3017488"/>
                <a:gd name="connsiteY4" fmla="*/ 436640 h 588246"/>
                <a:gd name="connsiteX5" fmla="*/ 110467 w 3017488"/>
                <a:gd name="connsiteY5" fmla="*/ 419101 h 588246"/>
                <a:gd name="connsiteX6" fmla="*/ 2730991 w 3017488"/>
                <a:gd name="connsiteY6" fmla="*/ 0 h 588246"/>
                <a:gd name="connsiteX0" fmla="*/ 2730991 w 3017488"/>
                <a:gd name="connsiteY0" fmla="*/ 0 h 581896"/>
                <a:gd name="connsiteX1" fmla="*/ 459699 w 3017488"/>
                <a:gd name="connsiteY1" fmla="*/ 408704 h 581896"/>
                <a:gd name="connsiteX2" fmla="*/ 3017488 w 3017488"/>
                <a:gd name="connsiteY2" fmla="*/ 131046 h 581896"/>
                <a:gd name="connsiteX3" fmla="*/ 248751 w 3017488"/>
                <a:gd name="connsiteY3" fmla="*/ 581896 h 581896"/>
                <a:gd name="connsiteX4" fmla="*/ 0 w 3017488"/>
                <a:gd name="connsiteY4" fmla="*/ 436640 h 581896"/>
                <a:gd name="connsiteX5" fmla="*/ 110467 w 3017488"/>
                <a:gd name="connsiteY5" fmla="*/ 419101 h 581896"/>
                <a:gd name="connsiteX6" fmla="*/ 2730991 w 3017488"/>
                <a:gd name="connsiteY6" fmla="*/ 0 h 581896"/>
                <a:gd name="connsiteX0" fmla="*/ 2730991 w 2730991"/>
                <a:gd name="connsiteY0" fmla="*/ 0 h 581896"/>
                <a:gd name="connsiteX1" fmla="*/ 459699 w 2730991"/>
                <a:gd name="connsiteY1" fmla="*/ 408704 h 581896"/>
                <a:gd name="connsiteX2" fmla="*/ 2655790 w 2730991"/>
                <a:gd name="connsiteY2" fmla="*/ 188196 h 581896"/>
                <a:gd name="connsiteX3" fmla="*/ 248751 w 2730991"/>
                <a:gd name="connsiteY3" fmla="*/ 581896 h 581896"/>
                <a:gd name="connsiteX4" fmla="*/ 0 w 2730991"/>
                <a:gd name="connsiteY4" fmla="*/ 436640 h 581896"/>
                <a:gd name="connsiteX5" fmla="*/ 110467 w 2730991"/>
                <a:gd name="connsiteY5" fmla="*/ 419101 h 581896"/>
                <a:gd name="connsiteX6" fmla="*/ 2730991 w 2730991"/>
                <a:gd name="connsiteY6" fmla="*/ 0 h 581896"/>
                <a:gd name="connsiteX0" fmla="*/ 2730991 w 2730991"/>
                <a:gd name="connsiteY0" fmla="*/ 0 h 581896"/>
                <a:gd name="connsiteX1" fmla="*/ 459699 w 2730991"/>
                <a:gd name="connsiteY1" fmla="*/ 408704 h 581896"/>
                <a:gd name="connsiteX2" fmla="*/ 2669919 w 2730991"/>
                <a:gd name="connsiteY2" fmla="*/ 181846 h 581896"/>
                <a:gd name="connsiteX3" fmla="*/ 248751 w 2730991"/>
                <a:gd name="connsiteY3" fmla="*/ 581896 h 581896"/>
                <a:gd name="connsiteX4" fmla="*/ 0 w 2730991"/>
                <a:gd name="connsiteY4" fmla="*/ 436640 h 581896"/>
                <a:gd name="connsiteX5" fmla="*/ 110467 w 2730991"/>
                <a:gd name="connsiteY5" fmla="*/ 419101 h 581896"/>
                <a:gd name="connsiteX6" fmla="*/ 2730991 w 2730991"/>
                <a:gd name="connsiteY6" fmla="*/ 0 h 581896"/>
                <a:gd name="connsiteX0" fmla="*/ 2730991 w 2730991"/>
                <a:gd name="connsiteY0" fmla="*/ 0 h 594596"/>
                <a:gd name="connsiteX1" fmla="*/ 459699 w 2730991"/>
                <a:gd name="connsiteY1" fmla="*/ 421404 h 594596"/>
                <a:gd name="connsiteX2" fmla="*/ 2669919 w 2730991"/>
                <a:gd name="connsiteY2" fmla="*/ 194546 h 594596"/>
                <a:gd name="connsiteX3" fmla="*/ 248751 w 2730991"/>
                <a:gd name="connsiteY3" fmla="*/ 594596 h 594596"/>
                <a:gd name="connsiteX4" fmla="*/ 0 w 2730991"/>
                <a:gd name="connsiteY4" fmla="*/ 449340 h 594596"/>
                <a:gd name="connsiteX5" fmla="*/ 110467 w 2730991"/>
                <a:gd name="connsiteY5" fmla="*/ 431801 h 594596"/>
                <a:gd name="connsiteX6" fmla="*/ 2730991 w 2730991"/>
                <a:gd name="connsiteY6" fmla="*/ 0 h 594596"/>
                <a:gd name="connsiteX0" fmla="*/ 2730991 w 2730991"/>
                <a:gd name="connsiteY0" fmla="*/ 0 h 594596"/>
                <a:gd name="connsiteX1" fmla="*/ 422964 w 2730991"/>
                <a:gd name="connsiteY1" fmla="*/ 415054 h 594596"/>
                <a:gd name="connsiteX2" fmla="*/ 2669919 w 2730991"/>
                <a:gd name="connsiteY2" fmla="*/ 194546 h 594596"/>
                <a:gd name="connsiteX3" fmla="*/ 248751 w 2730991"/>
                <a:gd name="connsiteY3" fmla="*/ 594596 h 594596"/>
                <a:gd name="connsiteX4" fmla="*/ 0 w 2730991"/>
                <a:gd name="connsiteY4" fmla="*/ 449340 h 594596"/>
                <a:gd name="connsiteX5" fmla="*/ 110467 w 2730991"/>
                <a:gd name="connsiteY5" fmla="*/ 431801 h 594596"/>
                <a:gd name="connsiteX6" fmla="*/ 2730991 w 2730991"/>
                <a:gd name="connsiteY6" fmla="*/ 0 h 594596"/>
                <a:gd name="connsiteX0" fmla="*/ 2730991 w 2730991"/>
                <a:gd name="connsiteY0" fmla="*/ 0 h 599359"/>
                <a:gd name="connsiteX1" fmla="*/ 422964 w 2730991"/>
                <a:gd name="connsiteY1" fmla="*/ 415054 h 599359"/>
                <a:gd name="connsiteX2" fmla="*/ 2669919 w 2730991"/>
                <a:gd name="connsiteY2" fmla="*/ 194546 h 599359"/>
                <a:gd name="connsiteX3" fmla="*/ 200006 w 2730991"/>
                <a:gd name="connsiteY3" fmla="*/ 599359 h 599359"/>
                <a:gd name="connsiteX4" fmla="*/ 0 w 2730991"/>
                <a:gd name="connsiteY4" fmla="*/ 449340 h 599359"/>
                <a:gd name="connsiteX5" fmla="*/ 110467 w 2730991"/>
                <a:gd name="connsiteY5" fmla="*/ 431801 h 599359"/>
                <a:gd name="connsiteX6" fmla="*/ 2730991 w 2730991"/>
                <a:gd name="connsiteY6" fmla="*/ 0 h 599359"/>
                <a:gd name="connsiteX0" fmla="*/ 2730991 w 2730991"/>
                <a:gd name="connsiteY0" fmla="*/ 0 h 599359"/>
                <a:gd name="connsiteX1" fmla="*/ 422964 w 2730991"/>
                <a:gd name="connsiteY1" fmla="*/ 415054 h 599359"/>
                <a:gd name="connsiteX2" fmla="*/ 2669919 w 2730991"/>
                <a:gd name="connsiteY2" fmla="*/ 194546 h 599359"/>
                <a:gd name="connsiteX3" fmla="*/ 1128898 w 2730991"/>
                <a:gd name="connsiteY3" fmla="*/ 446972 h 599359"/>
                <a:gd name="connsiteX4" fmla="*/ 200006 w 2730991"/>
                <a:gd name="connsiteY4" fmla="*/ 599359 h 599359"/>
                <a:gd name="connsiteX5" fmla="*/ 0 w 2730991"/>
                <a:gd name="connsiteY5" fmla="*/ 449340 h 599359"/>
                <a:gd name="connsiteX6" fmla="*/ 110467 w 2730991"/>
                <a:gd name="connsiteY6" fmla="*/ 431801 h 599359"/>
                <a:gd name="connsiteX7" fmla="*/ 2730991 w 2730991"/>
                <a:gd name="connsiteY7" fmla="*/ 0 h 599359"/>
                <a:gd name="connsiteX0" fmla="*/ 2720395 w 2720395"/>
                <a:gd name="connsiteY0" fmla="*/ 0 h 599359"/>
                <a:gd name="connsiteX1" fmla="*/ 412368 w 2720395"/>
                <a:gd name="connsiteY1" fmla="*/ 415054 h 599359"/>
                <a:gd name="connsiteX2" fmla="*/ 2659323 w 2720395"/>
                <a:gd name="connsiteY2" fmla="*/ 194546 h 599359"/>
                <a:gd name="connsiteX3" fmla="*/ 1118302 w 2720395"/>
                <a:gd name="connsiteY3" fmla="*/ 446972 h 599359"/>
                <a:gd name="connsiteX4" fmla="*/ 189410 w 2720395"/>
                <a:gd name="connsiteY4" fmla="*/ 599359 h 599359"/>
                <a:gd name="connsiteX5" fmla="*/ 0 w 2720395"/>
                <a:gd name="connsiteY5" fmla="*/ 449340 h 599359"/>
                <a:gd name="connsiteX6" fmla="*/ 99871 w 2720395"/>
                <a:gd name="connsiteY6" fmla="*/ 431801 h 599359"/>
                <a:gd name="connsiteX7" fmla="*/ 2720395 w 2720395"/>
                <a:gd name="connsiteY7" fmla="*/ 0 h 599359"/>
                <a:gd name="connsiteX0" fmla="*/ 2720395 w 2720395"/>
                <a:gd name="connsiteY0" fmla="*/ 0 h 599359"/>
                <a:gd name="connsiteX1" fmla="*/ 412368 w 2720395"/>
                <a:gd name="connsiteY1" fmla="*/ 415054 h 599359"/>
                <a:gd name="connsiteX2" fmla="*/ 2163400 w 2720395"/>
                <a:gd name="connsiteY2" fmla="*/ 265983 h 599359"/>
                <a:gd name="connsiteX3" fmla="*/ 1118302 w 2720395"/>
                <a:gd name="connsiteY3" fmla="*/ 446972 h 599359"/>
                <a:gd name="connsiteX4" fmla="*/ 189410 w 2720395"/>
                <a:gd name="connsiteY4" fmla="*/ 599359 h 599359"/>
                <a:gd name="connsiteX5" fmla="*/ 0 w 2720395"/>
                <a:gd name="connsiteY5" fmla="*/ 449340 h 599359"/>
                <a:gd name="connsiteX6" fmla="*/ 99871 w 2720395"/>
                <a:gd name="connsiteY6" fmla="*/ 431801 h 599359"/>
                <a:gd name="connsiteX7" fmla="*/ 2720395 w 2720395"/>
                <a:gd name="connsiteY7" fmla="*/ 0 h 599359"/>
                <a:gd name="connsiteX0" fmla="*/ 2720395 w 2720395"/>
                <a:gd name="connsiteY0" fmla="*/ 0 h 599359"/>
                <a:gd name="connsiteX1" fmla="*/ 412368 w 2720395"/>
                <a:gd name="connsiteY1" fmla="*/ 415054 h 599359"/>
                <a:gd name="connsiteX2" fmla="*/ 2210026 w 2720395"/>
                <a:gd name="connsiteY2" fmla="*/ 265983 h 599359"/>
                <a:gd name="connsiteX3" fmla="*/ 1118302 w 2720395"/>
                <a:gd name="connsiteY3" fmla="*/ 446972 h 599359"/>
                <a:gd name="connsiteX4" fmla="*/ 189410 w 2720395"/>
                <a:gd name="connsiteY4" fmla="*/ 599359 h 599359"/>
                <a:gd name="connsiteX5" fmla="*/ 0 w 2720395"/>
                <a:gd name="connsiteY5" fmla="*/ 449340 h 599359"/>
                <a:gd name="connsiteX6" fmla="*/ 99871 w 2720395"/>
                <a:gd name="connsiteY6" fmla="*/ 431801 h 599359"/>
                <a:gd name="connsiteX7" fmla="*/ 2720395 w 2720395"/>
                <a:gd name="connsiteY7" fmla="*/ 0 h 599359"/>
                <a:gd name="connsiteX0" fmla="*/ 2313485 w 2313485"/>
                <a:gd name="connsiteY0" fmla="*/ 0 h 532684"/>
                <a:gd name="connsiteX1" fmla="*/ 412368 w 2313485"/>
                <a:gd name="connsiteY1" fmla="*/ 348379 h 532684"/>
                <a:gd name="connsiteX2" fmla="*/ 2210026 w 2313485"/>
                <a:gd name="connsiteY2" fmla="*/ 199308 h 532684"/>
                <a:gd name="connsiteX3" fmla="*/ 1118302 w 2313485"/>
                <a:gd name="connsiteY3" fmla="*/ 380297 h 532684"/>
                <a:gd name="connsiteX4" fmla="*/ 189410 w 2313485"/>
                <a:gd name="connsiteY4" fmla="*/ 532684 h 532684"/>
                <a:gd name="connsiteX5" fmla="*/ 0 w 2313485"/>
                <a:gd name="connsiteY5" fmla="*/ 382665 h 532684"/>
                <a:gd name="connsiteX6" fmla="*/ 99871 w 2313485"/>
                <a:gd name="connsiteY6" fmla="*/ 365126 h 532684"/>
                <a:gd name="connsiteX7" fmla="*/ 2313485 w 2313485"/>
                <a:gd name="connsiteY7" fmla="*/ 0 h 532684"/>
                <a:gd name="connsiteX0" fmla="*/ 2313485 w 2313485"/>
                <a:gd name="connsiteY0" fmla="*/ 0 h 561259"/>
                <a:gd name="connsiteX1" fmla="*/ 412368 w 2313485"/>
                <a:gd name="connsiteY1" fmla="*/ 376954 h 561259"/>
                <a:gd name="connsiteX2" fmla="*/ 2210026 w 2313485"/>
                <a:gd name="connsiteY2" fmla="*/ 227883 h 561259"/>
                <a:gd name="connsiteX3" fmla="*/ 1118302 w 2313485"/>
                <a:gd name="connsiteY3" fmla="*/ 408872 h 561259"/>
                <a:gd name="connsiteX4" fmla="*/ 189410 w 2313485"/>
                <a:gd name="connsiteY4" fmla="*/ 561259 h 561259"/>
                <a:gd name="connsiteX5" fmla="*/ 0 w 2313485"/>
                <a:gd name="connsiteY5" fmla="*/ 411240 h 561259"/>
                <a:gd name="connsiteX6" fmla="*/ 99871 w 2313485"/>
                <a:gd name="connsiteY6" fmla="*/ 393701 h 561259"/>
                <a:gd name="connsiteX7" fmla="*/ 2313485 w 2313485"/>
                <a:gd name="connsiteY7" fmla="*/ 0 h 561259"/>
                <a:gd name="connsiteX0" fmla="*/ 2321962 w 2321962"/>
                <a:gd name="connsiteY0" fmla="*/ 0 h 561259"/>
                <a:gd name="connsiteX1" fmla="*/ 420845 w 2321962"/>
                <a:gd name="connsiteY1" fmla="*/ 376954 h 561259"/>
                <a:gd name="connsiteX2" fmla="*/ 2218503 w 2321962"/>
                <a:gd name="connsiteY2" fmla="*/ 227883 h 561259"/>
                <a:gd name="connsiteX3" fmla="*/ 1126779 w 2321962"/>
                <a:gd name="connsiteY3" fmla="*/ 408872 h 561259"/>
                <a:gd name="connsiteX4" fmla="*/ 197887 w 2321962"/>
                <a:gd name="connsiteY4" fmla="*/ 561259 h 561259"/>
                <a:gd name="connsiteX5" fmla="*/ 0 w 2321962"/>
                <a:gd name="connsiteY5" fmla="*/ 420765 h 561259"/>
                <a:gd name="connsiteX6" fmla="*/ 108348 w 2321962"/>
                <a:gd name="connsiteY6" fmla="*/ 393701 h 561259"/>
                <a:gd name="connsiteX7" fmla="*/ 2321962 w 2321962"/>
                <a:gd name="connsiteY7" fmla="*/ 0 h 561259"/>
                <a:gd name="connsiteX0" fmla="*/ 2326201 w 2326201"/>
                <a:gd name="connsiteY0" fmla="*/ 0 h 561259"/>
                <a:gd name="connsiteX1" fmla="*/ 425084 w 2326201"/>
                <a:gd name="connsiteY1" fmla="*/ 376954 h 561259"/>
                <a:gd name="connsiteX2" fmla="*/ 2222742 w 2326201"/>
                <a:gd name="connsiteY2" fmla="*/ 227883 h 561259"/>
                <a:gd name="connsiteX3" fmla="*/ 1131018 w 2326201"/>
                <a:gd name="connsiteY3" fmla="*/ 408872 h 561259"/>
                <a:gd name="connsiteX4" fmla="*/ 202126 w 2326201"/>
                <a:gd name="connsiteY4" fmla="*/ 561259 h 561259"/>
                <a:gd name="connsiteX5" fmla="*/ 0 w 2326201"/>
                <a:gd name="connsiteY5" fmla="*/ 416003 h 561259"/>
                <a:gd name="connsiteX6" fmla="*/ 112587 w 2326201"/>
                <a:gd name="connsiteY6" fmla="*/ 393701 h 561259"/>
                <a:gd name="connsiteX7" fmla="*/ 2326201 w 2326201"/>
                <a:gd name="connsiteY7" fmla="*/ 0 h 561259"/>
                <a:gd name="connsiteX0" fmla="*/ 2326201 w 2326201"/>
                <a:gd name="connsiteY0" fmla="*/ 0 h 561259"/>
                <a:gd name="connsiteX1" fmla="*/ 425084 w 2326201"/>
                <a:gd name="connsiteY1" fmla="*/ 376954 h 561259"/>
                <a:gd name="connsiteX2" fmla="*/ 2222742 w 2326201"/>
                <a:gd name="connsiteY2" fmla="*/ 227883 h 561259"/>
                <a:gd name="connsiteX3" fmla="*/ 1131018 w 2326201"/>
                <a:gd name="connsiteY3" fmla="*/ 408872 h 561259"/>
                <a:gd name="connsiteX4" fmla="*/ 202126 w 2326201"/>
                <a:gd name="connsiteY4" fmla="*/ 561259 h 561259"/>
                <a:gd name="connsiteX5" fmla="*/ 0 w 2326201"/>
                <a:gd name="connsiteY5" fmla="*/ 416003 h 561259"/>
                <a:gd name="connsiteX6" fmla="*/ 112587 w 2326201"/>
                <a:gd name="connsiteY6" fmla="*/ 393701 h 561259"/>
                <a:gd name="connsiteX7" fmla="*/ 2326201 w 2326201"/>
                <a:gd name="connsiteY7" fmla="*/ 0 h 561259"/>
                <a:gd name="connsiteX0" fmla="*/ 2324081 w 2324081"/>
                <a:gd name="connsiteY0" fmla="*/ 0 h 561259"/>
                <a:gd name="connsiteX1" fmla="*/ 422964 w 2324081"/>
                <a:gd name="connsiteY1" fmla="*/ 376954 h 561259"/>
                <a:gd name="connsiteX2" fmla="*/ 2220622 w 2324081"/>
                <a:gd name="connsiteY2" fmla="*/ 227883 h 561259"/>
                <a:gd name="connsiteX3" fmla="*/ 1128898 w 2324081"/>
                <a:gd name="connsiteY3" fmla="*/ 408872 h 561259"/>
                <a:gd name="connsiteX4" fmla="*/ 200006 w 2324081"/>
                <a:gd name="connsiteY4" fmla="*/ 561259 h 561259"/>
                <a:gd name="connsiteX5" fmla="*/ 0 w 2324081"/>
                <a:gd name="connsiteY5" fmla="*/ 411240 h 561259"/>
                <a:gd name="connsiteX6" fmla="*/ 110467 w 2324081"/>
                <a:gd name="connsiteY6" fmla="*/ 393701 h 561259"/>
                <a:gd name="connsiteX7" fmla="*/ 2324081 w 2324081"/>
                <a:gd name="connsiteY7" fmla="*/ 0 h 561259"/>
                <a:gd name="connsiteX0" fmla="*/ 2324081 w 2324081"/>
                <a:gd name="connsiteY0" fmla="*/ 0 h 561259"/>
                <a:gd name="connsiteX1" fmla="*/ 422964 w 2324081"/>
                <a:gd name="connsiteY1" fmla="*/ 376954 h 561259"/>
                <a:gd name="connsiteX2" fmla="*/ 2220622 w 2324081"/>
                <a:gd name="connsiteY2" fmla="*/ 227883 h 561259"/>
                <a:gd name="connsiteX3" fmla="*/ 1128898 w 2324081"/>
                <a:gd name="connsiteY3" fmla="*/ 408872 h 561259"/>
                <a:gd name="connsiteX4" fmla="*/ 200006 w 2324081"/>
                <a:gd name="connsiteY4" fmla="*/ 561259 h 561259"/>
                <a:gd name="connsiteX5" fmla="*/ 0 w 2324081"/>
                <a:gd name="connsiteY5" fmla="*/ 411240 h 561259"/>
                <a:gd name="connsiteX6" fmla="*/ 2324081 w 2324081"/>
                <a:gd name="connsiteY6" fmla="*/ 0 h 561259"/>
                <a:gd name="connsiteX0" fmla="*/ 2324081 w 2324081"/>
                <a:gd name="connsiteY0" fmla="*/ 0 h 561259"/>
                <a:gd name="connsiteX1" fmla="*/ 422964 w 2324081"/>
                <a:gd name="connsiteY1" fmla="*/ 376954 h 561259"/>
                <a:gd name="connsiteX2" fmla="*/ 2220622 w 2324081"/>
                <a:gd name="connsiteY2" fmla="*/ 227883 h 561259"/>
                <a:gd name="connsiteX3" fmla="*/ 1128898 w 2324081"/>
                <a:gd name="connsiteY3" fmla="*/ 408872 h 561259"/>
                <a:gd name="connsiteX4" fmla="*/ 200006 w 2324081"/>
                <a:gd name="connsiteY4" fmla="*/ 561259 h 561259"/>
                <a:gd name="connsiteX5" fmla="*/ 0 w 2324081"/>
                <a:gd name="connsiteY5" fmla="*/ 411240 h 561259"/>
                <a:gd name="connsiteX6" fmla="*/ 2324081 w 2324081"/>
                <a:gd name="connsiteY6" fmla="*/ 0 h 56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4081" h="561259">
                  <a:moveTo>
                    <a:pt x="2324081" y="0"/>
                  </a:moveTo>
                  <a:lnTo>
                    <a:pt x="422964" y="376954"/>
                  </a:lnTo>
                  <a:lnTo>
                    <a:pt x="2220622" y="227883"/>
                  </a:lnTo>
                  <a:lnTo>
                    <a:pt x="1128898" y="408872"/>
                  </a:lnTo>
                  <a:lnTo>
                    <a:pt x="200006" y="561259"/>
                  </a:lnTo>
                  <a:lnTo>
                    <a:pt x="0" y="411240"/>
                  </a:lnTo>
                  <a:lnTo>
                    <a:pt x="2324081" y="0"/>
                  </a:lnTo>
                  <a:close/>
                </a:path>
              </a:pathLst>
            </a:custGeom>
            <a:solidFill>
              <a:srgbClr val="ABCEEC">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0" name="Freeform 47">
              <a:extLst>
                <a:ext uri="{FF2B5EF4-FFF2-40B4-BE49-F238E27FC236}">
                  <a16:creationId xmlns:a16="http://schemas.microsoft.com/office/drawing/2014/main" id="{0A053634-C317-4C28-9267-FB38BD30CB74}"/>
                </a:ext>
              </a:extLst>
            </p:cNvPr>
            <p:cNvSpPr/>
            <p:nvPr/>
          </p:nvSpPr>
          <p:spPr>
            <a:xfrm>
              <a:off x="1815092" y="3445782"/>
              <a:ext cx="3068511" cy="594596"/>
            </a:xfrm>
            <a:custGeom>
              <a:avLst/>
              <a:gdLst>
                <a:gd name="connsiteX0" fmla="*/ 2786855 w 2873374"/>
                <a:gd name="connsiteY0" fmla="*/ 0 h 767633"/>
                <a:gd name="connsiteX1" fmla="*/ 449126 w 2873374"/>
                <a:gd name="connsiteY1" fmla="*/ 572216 h 767633"/>
                <a:gd name="connsiteX2" fmla="*/ 2873374 w 2873374"/>
                <a:gd name="connsiteY2" fmla="*/ 121520 h 767633"/>
                <a:gd name="connsiteX3" fmla="*/ 285484 w 2873374"/>
                <a:gd name="connsiteY3" fmla="*/ 767633 h 767633"/>
                <a:gd name="connsiteX4" fmla="*/ 41515 w 2873374"/>
                <a:gd name="connsiteY4" fmla="*/ 671989 h 767633"/>
                <a:gd name="connsiteX5" fmla="*/ 40216 w 2873374"/>
                <a:gd name="connsiteY5" fmla="*/ 672307 h 767633"/>
                <a:gd name="connsiteX6" fmla="*/ 28319 w 2873374"/>
                <a:gd name="connsiteY6" fmla="*/ 666816 h 767633"/>
                <a:gd name="connsiteX7" fmla="*/ 0 w 2873374"/>
                <a:gd name="connsiteY7" fmla="*/ 655714 h 767633"/>
                <a:gd name="connsiteX8" fmla="*/ 3041 w 2873374"/>
                <a:gd name="connsiteY8" fmla="*/ 655149 h 767633"/>
                <a:gd name="connsiteX9" fmla="*/ 2381 w 2873374"/>
                <a:gd name="connsiteY9" fmla="*/ 654844 h 767633"/>
                <a:gd name="connsiteX0" fmla="*/ 2786855 w 2873374"/>
                <a:gd name="connsiteY0" fmla="*/ 0 h 767633"/>
                <a:gd name="connsiteX1" fmla="*/ 468176 w 2873374"/>
                <a:gd name="connsiteY1" fmla="*/ 575391 h 767633"/>
                <a:gd name="connsiteX2" fmla="*/ 2873374 w 2873374"/>
                <a:gd name="connsiteY2" fmla="*/ 121520 h 767633"/>
                <a:gd name="connsiteX3" fmla="*/ 285484 w 2873374"/>
                <a:gd name="connsiteY3" fmla="*/ 767633 h 767633"/>
                <a:gd name="connsiteX4" fmla="*/ 41515 w 2873374"/>
                <a:gd name="connsiteY4" fmla="*/ 671989 h 767633"/>
                <a:gd name="connsiteX5" fmla="*/ 40216 w 2873374"/>
                <a:gd name="connsiteY5" fmla="*/ 672307 h 767633"/>
                <a:gd name="connsiteX6" fmla="*/ 28319 w 2873374"/>
                <a:gd name="connsiteY6" fmla="*/ 666816 h 767633"/>
                <a:gd name="connsiteX7" fmla="*/ 0 w 2873374"/>
                <a:gd name="connsiteY7" fmla="*/ 655714 h 767633"/>
                <a:gd name="connsiteX8" fmla="*/ 3041 w 2873374"/>
                <a:gd name="connsiteY8" fmla="*/ 655149 h 767633"/>
                <a:gd name="connsiteX9" fmla="*/ 2381 w 2873374"/>
                <a:gd name="connsiteY9" fmla="*/ 654844 h 767633"/>
                <a:gd name="connsiteX10" fmla="*/ 2786855 w 2873374"/>
                <a:gd name="connsiteY10" fmla="*/ 0 h 767633"/>
                <a:gd name="connsiteX0" fmla="*/ 2831305 w 2873374"/>
                <a:gd name="connsiteY0" fmla="*/ 0 h 783508"/>
                <a:gd name="connsiteX1" fmla="*/ 468176 w 2873374"/>
                <a:gd name="connsiteY1" fmla="*/ 591266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783508"/>
                <a:gd name="connsiteX1" fmla="*/ 468176 w 2873374"/>
                <a:gd name="connsiteY1" fmla="*/ 591266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783508"/>
                <a:gd name="connsiteX1" fmla="*/ 453889 w 2873374"/>
                <a:gd name="connsiteY1" fmla="*/ 596028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783508"/>
                <a:gd name="connsiteX1" fmla="*/ 468177 w 2873374"/>
                <a:gd name="connsiteY1" fmla="*/ 600791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41515 w 2873374"/>
                <a:gd name="connsiteY4" fmla="*/ 687864 h 824783"/>
                <a:gd name="connsiteX5" fmla="*/ 40216 w 2873374"/>
                <a:gd name="connsiteY5" fmla="*/ 688182 h 824783"/>
                <a:gd name="connsiteX6" fmla="*/ 28319 w 2873374"/>
                <a:gd name="connsiteY6" fmla="*/ 682691 h 824783"/>
                <a:gd name="connsiteX7" fmla="*/ 0 w 2873374"/>
                <a:gd name="connsiteY7" fmla="*/ 671589 h 824783"/>
                <a:gd name="connsiteX8" fmla="*/ 3041 w 2873374"/>
                <a:gd name="connsiteY8" fmla="*/ 671024 h 824783"/>
                <a:gd name="connsiteX9" fmla="*/ 2381 w 2873374"/>
                <a:gd name="connsiteY9" fmla="*/ 670719 h 824783"/>
                <a:gd name="connsiteX10" fmla="*/ 2831305 w 2873374"/>
                <a:gd name="connsiteY10"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41515 w 2873374"/>
                <a:gd name="connsiteY4" fmla="*/ 687864 h 824783"/>
                <a:gd name="connsiteX5" fmla="*/ 40216 w 2873374"/>
                <a:gd name="connsiteY5" fmla="*/ 688182 h 824783"/>
                <a:gd name="connsiteX6" fmla="*/ 0 w 2873374"/>
                <a:gd name="connsiteY6" fmla="*/ 671589 h 824783"/>
                <a:gd name="connsiteX7" fmla="*/ 3041 w 2873374"/>
                <a:gd name="connsiteY7" fmla="*/ 671024 h 824783"/>
                <a:gd name="connsiteX8" fmla="*/ 2381 w 2873374"/>
                <a:gd name="connsiteY8" fmla="*/ 670719 h 824783"/>
                <a:gd name="connsiteX9" fmla="*/ 2831305 w 2873374"/>
                <a:gd name="connsiteY9"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41515 w 2873374"/>
                <a:gd name="connsiteY4" fmla="*/ 687864 h 824783"/>
                <a:gd name="connsiteX5" fmla="*/ 0 w 2873374"/>
                <a:gd name="connsiteY5" fmla="*/ 671589 h 824783"/>
                <a:gd name="connsiteX6" fmla="*/ 3041 w 2873374"/>
                <a:gd name="connsiteY6" fmla="*/ 671024 h 824783"/>
                <a:gd name="connsiteX7" fmla="*/ 2381 w 2873374"/>
                <a:gd name="connsiteY7" fmla="*/ 670719 h 824783"/>
                <a:gd name="connsiteX8" fmla="*/ 2831305 w 2873374"/>
                <a:gd name="connsiteY8"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0 w 2873374"/>
                <a:gd name="connsiteY4" fmla="*/ 671589 h 824783"/>
                <a:gd name="connsiteX5" fmla="*/ 3041 w 2873374"/>
                <a:gd name="connsiteY5" fmla="*/ 671024 h 824783"/>
                <a:gd name="connsiteX6" fmla="*/ 2381 w 2873374"/>
                <a:gd name="connsiteY6" fmla="*/ 670719 h 824783"/>
                <a:gd name="connsiteX7" fmla="*/ 2831305 w 2873374"/>
                <a:gd name="connsiteY7"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200712 w 2873374"/>
                <a:gd name="connsiteY3" fmla="*/ 824783 h 824783"/>
                <a:gd name="connsiteX4" fmla="*/ 0 w 2873374"/>
                <a:gd name="connsiteY4" fmla="*/ 671589 h 824783"/>
                <a:gd name="connsiteX5" fmla="*/ 3041 w 2873374"/>
                <a:gd name="connsiteY5" fmla="*/ 671024 h 824783"/>
                <a:gd name="connsiteX6" fmla="*/ 2381 w 2873374"/>
                <a:gd name="connsiteY6" fmla="*/ 670719 h 824783"/>
                <a:gd name="connsiteX7" fmla="*/ 2831305 w 2873374"/>
                <a:gd name="connsiteY7" fmla="*/ 0 h 824783"/>
                <a:gd name="connsiteX0" fmla="*/ 2831305 w 3551558"/>
                <a:gd name="connsiteY0" fmla="*/ 0 h 824783"/>
                <a:gd name="connsiteX1" fmla="*/ 468177 w 3551558"/>
                <a:gd name="connsiteY1" fmla="*/ 600791 h 824783"/>
                <a:gd name="connsiteX2" fmla="*/ 3551558 w 3551558"/>
                <a:gd name="connsiteY2" fmla="*/ 299320 h 824783"/>
                <a:gd name="connsiteX3" fmla="*/ 200712 w 3551558"/>
                <a:gd name="connsiteY3" fmla="*/ 824783 h 824783"/>
                <a:gd name="connsiteX4" fmla="*/ 0 w 3551558"/>
                <a:gd name="connsiteY4" fmla="*/ 671589 h 824783"/>
                <a:gd name="connsiteX5" fmla="*/ 3041 w 3551558"/>
                <a:gd name="connsiteY5" fmla="*/ 671024 h 824783"/>
                <a:gd name="connsiteX6" fmla="*/ 2381 w 3551558"/>
                <a:gd name="connsiteY6" fmla="*/ 670719 h 824783"/>
                <a:gd name="connsiteX7" fmla="*/ 2831305 w 3551558"/>
                <a:gd name="connsiteY7" fmla="*/ 0 h 824783"/>
                <a:gd name="connsiteX0" fmla="*/ 2933033 w 3551558"/>
                <a:gd name="connsiteY0" fmla="*/ 0 h 605708"/>
                <a:gd name="connsiteX1" fmla="*/ 468177 w 3551558"/>
                <a:gd name="connsiteY1" fmla="*/ 381716 h 605708"/>
                <a:gd name="connsiteX2" fmla="*/ 3551558 w 3551558"/>
                <a:gd name="connsiteY2" fmla="*/ 80245 h 605708"/>
                <a:gd name="connsiteX3" fmla="*/ 200712 w 3551558"/>
                <a:gd name="connsiteY3" fmla="*/ 605708 h 605708"/>
                <a:gd name="connsiteX4" fmla="*/ 0 w 3551558"/>
                <a:gd name="connsiteY4" fmla="*/ 452514 h 605708"/>
                <a:gd name="connsiteX5" fmla="*/ 3041 w 3551558"/>
                <a:gd name="connsiteY5" fmla="*/ 451949 h 605708"/>
                <a:gd name="connsiteX6" fmla="*/ 2381 w 3551558"/>
                <a:gd name="connsiteY6" fmla="*/ 451644 h 605708"/>
                <a:gd name="connsiteX7" fmla="*/ 2933033 w 3551558"/>
                <a:gd name="connsiteY7" fmla="*/ 0 h 605708"/>
                <a:gd name="connsiteX0" fmla="*/ 3000851 w 3551558"/>
                <a:gd name="connsiteY0" fmla="*/ 0 h 972421"/>
                <a:gd name="connsiteX1" fmla="*/ 468177 w 3551558"/>
                <a:gd name="connsiteY1" fmla="*/ 748429 h 972421"/>
                <a:gd name="connsiteX2" fmla="*/ 3551558 w 3551558"/>
                <a:gd name="connsiteY2" fmla="*/ 446958 h 972421"/>
                <a:gd name="connsiteX3" fmla="*/ 200712 w 3551558"/>
                <a:gd name="connsiteY3" fmla="*/ 972421 h 972421"/>
                <a:gd name="connsiteX4" fmla="*/ 0 w 3551558"/>
                <a:gd name="connsiteY4" fmla="*/ 819227 h 972421"/>
                <a:gd name="connsiteX5" fmla="*/ 3041 w 3551558"/>
                <a:gd name="connsiteY5" fmla="*/ 818662 h 972421"/>
                <a:gd name="connsiteX6" fmla="*/ 2381 w 3551558"/>
                <a:gd name="connsiteY6" fmla="*/ 818357 h 972421"/>
                <a:gd name="connsiteX7" fmla="*/ 3000851 w 3551558"/>
                <a:gd name="connsiteY7" fmla="*/ 0 h 972421"/>
                <a:gd name="connsiteX0" fmla="*/ 3106818 w 3551558"/>
                <a:gd name="connsiteY0" fmla="*/ 0 h 639046"/>
                <a:gd name="connsiteX1" fmla="*/ 468177 w 3551558"/>
                <a:gd name="connsiteY1" fmla="*/ 415054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80893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53154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53154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106818"/>
                <a:gd name="connsiteY0" fmla="*/ 0 h 639046"/>
                <a:gd name="connsiteX1" fmla="*/ 459699 w 3106818"/>
                <a:gd name="connsiteY1" fmla="*/ 462679 h 639046"/>
                <a:gd name="connsiteX2" fmla="*/ 3017488 w 3106818"/>
                <a:gd name="connsiteY2" fmla="*/ 194546 h 639046"/>
                <a:gd name="connsiteX3" fmla="*/ 200712 w 3106818"/>
                <a:gd name="connsiteY3" fmla="*/ 639046 h 639046"/>
                <a:gd name="connsiteX4" fmla="*/ 0 w 3106818"/>
                <a:gd name="connsiteY4" fmla="*/ 485852 h 639046"/>
                <a:gd name="connsiteX5" fmla="*/ 3041 w 3106818"/>
                <a:gd name="connsiteY5" fmla="*/ 485287 h 639046"/>
                <a:gd name="connsiteX6" fmla="*/ 2381 w 3106818"/>
                <a:gd name="connsiteY6" fmla="*/ 484982 h 639046"/>
                <a:gd name="connsiteX7" fmla="*/ 3106818 w 3106818"/>
                <a:gd name="connsiteY7" fmla="*/ 0 h 639046"/>
                <a:gd name="connsiteX0" fmla="*/ 3106818 w 3106818"/>
                <a:gd name="connsiteY0" fmla="*/ 0 h 639046"/>
                <a:gd name="connsiteX1" fmla="*/ 459699 w 3106818"/>
                <a:gd name="connsiteY1" fmla="*/ 462679 h 639046"/>
                <a:gd name="connsiteX2" fmla="*/ 3017488 w 3106818"/>
                <a:gd name="connsiteY2" fmla="*/ 185021 h 639046"/>
                <a:gd name="connsiteX3" fmla="*/ 200712 w 3106818"/>
                <a:gd name="connsiteY3" fmla="*/ 639046 h 639046"/>
                <a:gd name="connsiteX4" fmla="*/ 0 w 3106818"/>
                <a:gd name="connsiteY4" fmla="*/ 485852 h 639046"/>
                <a:gd name="connsiteX5" fmla="*/ 3041 w 3106818"/>
                <a:gd name="connsiteY5" fmla="*/ 485287 h 639046"/>
                <a:gd name="connsiteX6" fmla="*/ 2381 w 3106818"/>
                <a:gd name="connsiteY6" fmla="*/ 484982 h 639046"/>
                <a:gd name="connsiteX7" fmla="*/ 3106818 w 3106818"/>
                <a:gd name="connsiteY7" fmla="*/ 0 h 639046"/>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3041 w 3106818"/>
                <a:gd name="connsiteY5" fmla="*/ 485287 h 642221"/>
                <a:gd name="connsiteX6" fmla="*/ 2381 w 3106818"/>
                <a:gd name="connsiteY6" fmla="*/ 484982 h 642221"/>
                <a:gd name="connsiteX7" fmla="*/ 3106818 w 3106818"/>
                <a:gd name="connsiteY7"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3041 w 3106818"/>
                <a:gd name="connsiteY5" fmla="*/ 485287 h 642221"/>
                <a:gd name="connsiteX6" fmla="*/ 106228 w 3106818"/>
                <a:gd name="connsiteY6" fmla="*/ 468313 h 642221"/>
                <a:gd name="connsiteX7" fmla="*/ 3106818 w 3106818"/>
                <a:gd name="connsiteY7"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28473 w 3106818"/>
                <a:gd name="connsiteY5" fmla="*/ 418612 h 642221"/>
                <a:gd name="connsiteX6" fmla="*/ 106228 w 3106818"/>
                <a:gd name="connsiteY6" fmla="*/ 468313 h 642221"/>
                <a:gd name="connsiteX7" fmla="*/ 3106818 w 3106818"/>
                <a:gd name="connsiteY7"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106228 w 3106818"/>
                <a:gd name="connsiteY5" fmla="*/ 468313 h 642221"/>
                <a:gd name="connsiteX6" fmla="*/ 3106818 w 3106818"/>
                <a:gd name="connsiteY6"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110467 w 3106818"/>
                <a:gd name="connsiteY5" fmla="*/ 475457 h 642221"/>
                <a:gd name="connsiteX6" fmla="*/ 3106818 w 3106818"/>
                <a:gd name="connsiteY6"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110467 w 3106818"/>
                <a:gd name="connsiteY5" fmla="*/ 473076 h 642221"/>
                <a:gd name="connsiteX6" fmla="*/ 3106818 w 3106818"/>
                <a:gd name="connsiteY6" fmla="*/ 0 h 642221"/>
                <a:gd name="connsiteX0" fmla="*/ 3096222 w 3096222"/>
                <a:gd name="connsiteY0" fmla="*/ 0 h 642221"/>
                <a:gd name="connsiteX1" fmla="*/ 449103 w 3096222"/>
                <a:gd name="connsiteY1" fmla="*/ 462679 h 642221"/>
                <a:gd name="connsiteX2" fmla="*/ 3006892 w 3096222"/>
                <a:gd name="connsiteY2" fmla="*/ 185021 h 642221"/>
                <a:gd name="connsiteX3" fmla="*/ 198594 w 3096222"/>
                <a:gd name="connsiteY3" fmla="*/ 642221 h 642221"/>
                <a:gd name="connsiteX4" fmla="*/ 0 w 3096222"/>
                <a:gd name="connsiteY4" fmla="*/ 490615 h 642221"/>
                <a:gd name="connsiteX5" fmla="*/ 99871 w 3096222"/>
                <a:gd name="connsiteY5" fmla="*/ 473076 h 642221"/>
                <a:gd name="connsiteX6" fmla="*/ 3096222 w 3096222"/>
                <a:gd name="connsiteY6" fmla="*/ 0 h 642221"/>
                <a:gd name="connsiteX0" fmla="*/ 3100460 w 3100460"/>
                <a:gd name="connsiteY0" fmla="*/ 0 h 642221"/>
                <a:gd name="connsiteX1" fmla="*/ 453341 w 3100460"/>
                <a:gd name="connsiteY1" fmla="*/ 462679 h 642221"/>
                <a:gd name="connsiteX2" fmla="*/ 3011130 w 3100460"/>
                <a:gd name="connsiteY2" fmla="*/ 185021 h 642221"/>
                <a:gd name="connsiteX3" fmla="*/ 202832 w 3100460"/>
                <a:gd name="connsiteY3" fmla="*/ 642221 h 642221"/>
                <a:gd name="connsiteX4" fmla="*/ 0 w 3100460"/>
                <a:gd name="connsiteY4" fmla="*/ 490615 h 642221"/>
                <a:gd name="connsiteX5" fmla="*/ 104109 w 3100460"/>
                <a:gd name="connsiteY5" fmla="*/ 473076 h 642221"/>
                <a:gd name="connsiteX6" fmla="*/ 3100460 w 3100460"/>
                <a:gd name="connsiteY6"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90615 h 642221"/>
                <a:gd name="connsiteX5" fmla="*/ 110467 w 3106818"/>
                <a:gd name="connsiteY5" fmla="*/ 473076 h 642221"/>
                <a:gd name="connsiteX6" fmla="*/ 3106818 w 3106818"/>
                <a:gd name="connsiteY6" fmla="*/ 0 h 642221"/>
                <a:gd name="connsiteX0" fmla="*/ 2730991 w 3017488"/>
                <a:gd name="connsiteY0" fmla="*/ 0 h 581896"/>
                <a:gd name="connsiteX1" fmla="*/ 459699 w 3017488"/>
                <a:gd name="connsiteY1" fmla="*/ 402354 h 581896"/>
                <a:gd name="connsiteX2" fmla="*/ 3017488 w 3017488"/>
                <a:gd name="connsiteY2" fmla="*/ 124696 h 581896"/>
                <a:gd name="connsiteX3" fmla="*/ 209190 w 3017488"/>
                <a:gd name="connsiteY3" fmla="*/ 581896 h 581896"/>
                <a:gd name="connsiteX4" fmla="*/ 0 w 3017488"/>
                <a:gd name="connsiteY4" fmla="*/ 430290 h 581896"/>
                <a:gd name="connsiteX5" fmla="*/ 110467 w 3017488"/>
                <a:gd name="connsiteY5" fmla="*/ 412751 h 581896"/>
                <a:gd name="connsiteX6" fmla="*/ 2730991 w 3017488"/>
                <a:gd name="connsiteY6" fmla="*/ 0 h 581896"/>
                <a:gd name="connsiteX0" fmla="*/ 2730991 w 3017488"/>
                <a:gd name="connsiteY0" fmla="*/ 0 h 588246"/>
                <a:gd name="connsiteX1" fmla="*/ 459699 w 3017488"/>
                <a:gd name="connsiteY1" fmla="*/ 408704 h 588246"/>
                <a:gd name="connsiteX2" fmla="*/ 3017488 w 3017488"/>
                <a:gd name="connsiteY2" fmla="*/ 131046 h 588246"/>
                <a:gd name="connsiteX3" fmla="*/ 209190 w 3017488"/>
                <a:gd name="connsiteY3" fmla="*/ 588246 h 588246"/>
                <a:gd name="connsiteX4" fmla="*/ 0 w 3017488"/>
                <a:gd name="connsiteY4" fmla="*/ 436640 h 588246"/>
                <a:gd name="connsiteX5" fmla="*/ 110467 w 3017488"/>
                <a:gd name="connsiteY5" fmla="*/ 419101 h 588246"/>
                <a:gd name="connsiteX6" fmla="*/ 2730991 w 3017488"/>
                <a:gd name="connsiteY6" fmla="*/ 0 h 588246"/>
                <a:gd name="connsiteX0" fmla="*/ 2730991 w 3017488"/>
                <a:gd name="connsiteY0" fmla="*/ 0 h 581896"/>
                <a:gd name="connsiteX1" fmla="*/ 459699 w 3017488"/>
                <a:gd name="connsiteY1" fmla="*/ 408704 h 581896"/>
                <a:gd name="connsiteX2" fmla="*/ 3017488 w 3017488"/>
                <a:gd name="connsiteY2" fmla="*/ 131046 h 581896"/>
                <a:gd name="connsiteX3" fmla="*/ 248751 w 3017488"/>
                <a:gd name="connsiteY3" fmla="*/ 581896 h 581896"/>
                <a:gd name="connsiteX4" fmla="*/ 0 w 3017488"/>
                <a:gd name="connsiteY4" fmla="*/ 436640 h 581896"/>
                <a:gd name="connsiteX5" fmla="*/ 110467 w 3017488"/>
                <a:gd name="connsiteY5" fmla="*/ 419101 h 581896"/>
                <a:gd name="connsiteX6" fmla="*/ 2730991 w 3017488"/>
                <a:gd name="connsiteY6" fmla="*/ 0 h 581896"/>
                <a:gd name="connsiteX0" fmla="*/ 2730991 w 2730991"/>
                <a:gd name="connsiteY0" fmla="*/ 0 h 581896"/>
                <a:gd name="connsiteX1" fmla="*/ 459699 w 2730991"/>
                <a:gd name="connsiteY1" fmla="*/ 408704 h 581896"/>
                <a:gd name="connsiteX2" fmla="*/ 2655790 w 2730991"/>
                <a:gd name="connsiteY2" fmla="*/ 188196 h 581896"/>
                <a:gd name="connsiteX3" fmla="*/ 248751 w 2730991"/>
                <a:gd name="connsiteY3" fmla="*/ 581896 h 581896"/>
                <a:gd name="connsiteX4" fmla="*/ 0 w 2730991"/>
                <a:gd name="connsiteY4" fmla="*/ 436640 h 581896"/>
                <a:gd name="connsiteX5" fmla="*/ 110467 w 2730991"/>
                <a:gd name="connsiteY5" fmla="*/ 419101 h 581896"/>
                <a:gd name="connsiteX6" fmla="*/ 2730991 w 2730991"/>
                <a:gd name="connsiteY6" fmla="*/ 0 h 581896"/>
                <a:gd name="connsiteX0" fmla="*/ 2730991 w 2730991"/>
                <a:gd name="connsiteY0" fmla="*/ 0 h 581896"/>
                <a:gd name="connsiteX1" fmla="*/ 459699 w 2730991"/>
                <a:gd name="connsiteY1" fmla="*/ 408704 h 581896"/>
                <a:gd name="connsiteX2" fmla="*/ 2669919 w 2730991"/>
                <a:gd name="connsiteY2" fmla="*/ 181846 h 581896"/>
                <a:gd name="connsiteX3" fmla="*/ 248751 w 2730991"/>
                <a:gd name="connsiteY3" fmla="*/ 581896 h 581896"/>
                <a:gd name="connsiteX4" fmla="*/ 0 w 2730991"/>
                <a:gd name="connsiteY4" fmla="*/ 436640 h 581896"/>
                <a:gd name="connsiteX5" fmla="*/ 110467 w 2730991"/>
                <a:gd name="connsiteY5" fmla="*/ 419101 h 581896"/>
                <a:gd name="connsiteX6" fmla="*/ 2730991 w 2730991"/>
                <a:gd name="connsiteY6" fmla="*/ 0 h 581896"/>
                <a:gd name="connsiteX0" fmla="*/ 2730991 w 2730991"/>
                <a:gd name="connsiteY0" fmla="*/ 0 h 594596"/>
                <a:gd name="connsiteX1" fmla="*/ 459699 w 2730991"/>
                <a:gd name="connsiteY1" fmla="*/ 421404 h 594596"/>
                <a:gd name="connsiteX2" fmla="*/ 2669919 w 2730991"/>
                <a:gd name="connsiteY2" fmla="*/ 194546 h 594596"/>
                <a:gd name="connsiteX3" fmla="*/ 248751 w 2730991"/>
                <a:gd name="connsiteY3" fmla="*/ 594596 h 594596"/>
                <a:gd name="connsiteX4" fmla="*/ 0 w 2730991"/>
                <a:gd name="connsiteY4" fmla="*/ 449340 h 594596"/>
                <a:gd name="connsiteX5" fmla="*/ 110467 w 2730991"/>
                <a:gd name="connsiteY5" fmla="*/ 431801 h 594596"/>
                <a:gd name="connsiteX6" fmla="*/ 2730991 w 2730991"/>
                <a:gd name="connsiteY6" fmla="*/ 0 h 594596"/>
                <a:gd name="connsiteX0" fmla="*/ 2730991 w 2730991"/>
                <a:gd name="connsiteY0" fmla="*/ 0 h 594596"/>
                <a:gd name="connsiteX1" fmla="*/ 422964 w 2730991"/>
                <a:gd name="connsiteY1" fmla="*/ 415054 h 594596"/>
                <a:gd name="connsiteX2" fmla="*/ 2669919 w 2730991"/>
                <a:gd name="connsiteY2" fmla="*/ 194546 h 594596"/>
                <a:gd name="connsiteX3" fmla="*/ 248751 w 2730991"/>
                <a:gd name="connsiteY3" fmla="*/ 594596 h 594596"/>
                <a:gd name="connsiteX4" fmla="*/ 0 w 2730991"/>
                <a:gd name="connsiteY4" fmla="*/ 449340 h 594596"/>
                <a:gd name="connsiteX5" fmla="*/ 110467 w 2730991"/>
                <a:gd name="connsiteY5" fmla="*/ 431801 h 594596"/>
                <a:gd name="connsiteX6" fmla="*/ 2730991 w 2730991"/>
                <a:gd name="connsiteY6" fmla="*/ 0 h 594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0991" h="594596">
                  <a:moveTo>
                    <a:pt x="2730991" y="0"/>
                  </a:moveTo>
                  <a:lnTo>
                    <a:pt x="422964" y="415054"/>
                  </a:lnTo>
                  <a:lnTo>
                    <a:pt x="2669919" y="194546"/>
                  </a:lnTo>
                  <a:lnTo>
                    <a:pt x="248751" y="594596"/>
                  </a:lnTo>
                  <a:lnTo>
                    <a:pt x="0" y="449340"/>
                  </a:lnTo>
                  <a:lnTo>
                    <a:pt x="110467" y="431801"/>
                  </a:lnTo>
                  <a:lnTo>
                    <a:pt x="2730991" y="0"/>
                  </a:lnTo>
                  <a:close/>
                </a:path>
              </a:pathLst>
            </a:custGeom>
            <a:solidFill>
              <a:srgbClr val="FAAC47">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1" name="Freeform 48">
              <a:extLst>
                <a:ext uri="{FF2B5EF4-FFF2-40B4-BE49-F238E27FC236}">
                  <a16:creationId xmlns:a16="http://schemas.microsoft.com/office/drawing/2014/main" id="{2E61FBAE-7902-4C9D-8144-1C9C60866E9E}"/>
                </a:ext>
              </a:extLst>
            </p:cNvPr>
            <p:cNvSpPr/>
            <p:nvPr/>
          </p:nvSpPr>
          <p:spPr>
            <a:xfrm>
              <a:off x="1576487" y="2621280"/>
              <a:ext cx="3490786" cy="642221"/>
            </a:xfrm>
            <a:custGeom>
              <a:avLst/>
              <a:gdLst>
                <a:gd name="connsiteX0" fmla="*/ 2786855 w 2873374"/>
                <a:gd name="connsiteY0" fmla="*/ 0 h 767633"/>
                <a:gd name="connsiteX1" fmla="*/ 449126 w 2873374"/>
                <a:gd name="connsiteY1" fmla="*/ 572216 h 767633"/>
                <a:gd name="connsiteX2" fmla="*/ 2873374 w 2873374"/>
                <a:gd name="connsiteY2" fmla="*/ 121520 h 767633"/>
                <a:gd name="connsiteX3" fmla="*/ 285484 w 2873374"/>
                <a:gd name="connsiteY3" fmla="*/ 767633 h 767633"/>
                <a:gd name="connsiteX4" fmla="*/ 41515 w 2873374"/>
                <a:gd name="connsiteY4" fmla="*/ 671989 h 767633"/>
                <a:gd name="connsiteX5" fmla="*/ 40216 w 2873374"/>
                <a:gd name="connsiteY5" fmla="*/ 672307 h 767633"/>
                <a:gd name="connsiteX6" fmla="*/ 28319 w 2873374"/>
                <a:gd name="connsiteY6" fmla="*/ 666816 h 767633"/>
                <a:gd name="connsiteX7" fmla="*/ 0 w 2873374"/>
                <a:gd name="connsiteY7" fmla="*/ 655714 h 767633"/>
                <a:gd name="connsiteX8" fmla="*/ 3041 w 2873374"/>
                <a:gd name="connsiteY8" fmla="*/ 655149 h 767633"/>
                <a:gd name="connsiteX9" fmla="*/ 2381 w 2873374"/>
                <a:gd name="connsiteY9" fmla="*/ 654844 h 767633"/>
                <a:gd name="connsiteX0" fmla="*/ 2786855 w 2873374"/>
                <a:gd name="connsiteY0" fmla="*/ 0 h 767633"/>
                <a:gd name="connsiteX1" fmla="*/ 468176 w 2873374"/>
                <a:gd name="connsiteY1" fmla="*/ 575391 h 767633"/>
                <a:gd name="connsiteX2" fmla="*/ 2873374 w 2873374"/>
                <a:gd name="connsiteY2" fmla="*/ 121520 h 767633"/>
                <a:gd name="connsiteX3" fmla="*/ 285484 w 2873374"/>
                <a:gd name="connsiteY3" fmla="*/ 767633 h 767633"/>
                <a:gd name="connsiteX4" fmla="*/ 41515 w 2873374"/>
                <a:gd name="connsiteY4" fmla="*/ 671989 h 767633"/>
                <a:gd name="connsiteX5" fmla="*/ 40216 w 2873374"/>
                <a:gd name="connsiteY5" fmla="*/ 672307 h 767633"/>
                <a:gd name="connsiteX6" fmla="*/ 28319 w 2873374"/>
                <a:gd name="connsiteY6" fmla="*/ 666816 h 767633"/>
                <a:gd name="connsiteX7" fmla="*/ 0 w 2873374"/>
                <a:gd name="connsiteY7" fmla="*/ 655714 h 767633"/>
                <a:gd name="connsiteX8" fmla="*/ 3041 w 2873374"/>
                <a:gd name="connsiteY8" fmla="*/ 655149 h 767633"/>
                <a:gd name="connsiteX9" fmla="*/ 2381 w 2873374"/>
                <a:gd name="connsiteY9" fmla="*/ 654844 h 767633"/>
                <a:gd name="connsiteX10" fmla="*/ 2786855 w 2873374"/>
                <a:gd name="connsiteY10" fmla="*/ 0 h 767633"/>
                <a:gd name="connsiteX0" fmla="*/ 2831305 w 2873374"/>
                <a:gd name="connsiteY0" fmla="*/ 0 h 783508"/>
                <a:gd name="connsiteX1" fmla="*/ 468176 w 2873374"/>
                <a:gd name="connsiteY1" fmla="*/ 591266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783508"/>
                <a:gd name="connsiteX1" fmla="*/ 468176 w 2873374"/>
                <a:gd name="connsiteY1" fmla="*/ 591266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783508"/>
                <a:gd name="connsiteX1" fmla="*/ 453889 w 2873374"/>
                <a:gd name="connsiteY1" fmla="*/ 596028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783508"/>
                <a:gd name="connsiteX1" fmla="*/ 468177 w 2873374"/>
                <a:gd name="connsiteY1" fmla="*/ 600791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41515 w 2873374"/>
                <a:gd name="connsiteY4" fmla="*/ 687864 h 824783"/>
                <a:gd name="connsiteX5" fmla="*/ 40216 w 2873374"/>
                <a:gd name="connsiteY5" fmla="*/ 688182 h 824783"/>
                <a:gd name="connsiteX6" fmla="*/ 28319 w 2873374"/>
                <a:gd name="connsiteY6" fmla="*/ 682691 h 824783"/>
                <a:gd name="connsiteX7" fmla="*/ 0 w 2873374"/>
                <a:gd name="connsiteY7" fmla="*/ 671589 h 824783"/>
                <a:gd name="connsiteX8" fmla="*/ 3041 w 2873374"/>
                <a:gd name="connsiteY8" fmla="*/ 671024 h 824783"/>
                <a:gd name="connsiteX9" fmla="*/ 2381 w 2873374"/>
                <a:gd name="connsiteY9" fmla="*/ 670719 h 824783"/>
                <a:gd name="connsiteX10" fmla="*/ 2831305 w 2873374"/>
                <a:gd name="connsiteY10"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41515 w 2873374"/>
                <a:gd name="connsiteY4" fmla="*/ 687864 h 824783"/>
                <a:gd name="connsiteX5" fmla="*/ 40216 w 2873374"/>
                <a:gd name="connsiteY5" fmla="*/ 688182 h 824783"/>
                <a:gd name="connsiteX6" fmla="*/ 0 w 2873374"/>
                <a:gd name="connsiteY6" fmla="*/ 671589 h 824783"/>
                <a:gd name="connsiteX7" fmla="*/ 3041 w 2873374"/>
                <a:gd name="connsiteY7" fmla="*/ 671024 h 824783"/>
                <a:gd name="connsiteX8" fmla="*/ 2381 w 2873374"/>
                <a:gd name="connsiteY8" fmla="*/ 670719 h 824783"/>
                <a:gd name="connsiteX9" fmla="*/ 2831305 w 2873374"/>
                <a:gd name="connsiteY9"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41515 w 2873374"/>
                <a:gd name="connsiteY4" fmla="*/ 687864 h 824783"/>
                <a:gd name="connsiteX5" fmla="*/ 0 w 2873374"/>
                <a:gd name="connsiteY5" fmla="*/ 671589 h 824783"/>
                <a:gd name="connsiteX6" fmla="*/ 3041 w 2873374"/>
                <a:gd name="connsiteY6" fmla="*/ 671024 h 824783"/>
                <a:gd name="connsiteX7" fmla="*/ 2381 w 2873374"/>
                <a:gd name="connsiteY7" fmla="*/ 670719 h 824783"/>
                <a:gd name="connsiteX8" fmla="*/ 2831305 w 2873374"/>
                <a:gd name="connsiteY8"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0 w 2873374"/>
                <a:gd name="connsiteY4" fmla="*/ 671589 h 824783"/>
                <a:gd name="connsiteX5" fmla="*/ 3041 w 2873374"/>
                <a:gd name="connsiteY5" fmla="*/ 671024 h 824783"/>
                <a:gd name="connsiteX6" fmla="*/ 2381 w 2873374"/>
                <a:gd name="connsiteY6" fmla="*/ 670719 h 824783"/>
                <a:gd name="connsiteX7" fmla="*/ 2831305 w 2873374"/>
                <a:gd name="connsiteY7"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200712 w 2873374"/>
                <a:gd name="connsiteY3" fmla="*/ 824783 h 824783"/>
                <a:gd name="connsiteX4" fmla="*/ 0 w 2873374"/>
                <a:gd name="connsiteY4" fmla="*/ 671589 h 824783"/>
                <a:gd name="connsiteX5" fmla="*/ 3041 w 2873374"/>
                <a:gd name="connsiteY5" fmla="*/ 671024 h 824783"/>
                <a:gd name="connsiteX6" fmla="*/ 2381 w 2873374"/>
                <a:gd name="connsiteY6" fmla="*/ 670719 h 824783"/>
                <a:gd name="connsiteX7" fmla="*/ 2831305 w 2873374"/>
                <a:gd name="connsiteY7" fmla="*/ 0 h 824783"/>
                <a:gd name="connsiteX0" fmla="*/ 2831305 w 3551558"/>
                <a:gd name="connsiteY0" fmla="*/ 0 h 824783"/>
                <a:gd name="connsiteX1" fmla="*/ 468177 w 3551558"/>
                <a:gd name="connsiteY1" fmla="*/ 600791 h 824783"/>
                <a:gd name="connsiteX2" fmla="*/ 3551558 w 3551558"/>
                <a:gd name="connsiteY2" fmla="*/ 299320 h 824783"/>
                <a:gd name="connsiteX3" fmla="*/ 200712 w 3551558"/>
                <a:gd name="connsiteY3" fmla="*/ 824783 h 824783"/>
                <a:gd name="connsiteX4" fmla="*/ 0 w 3551558"/>
                <a:gd name="connsiteY4" fmla="*/ 671589 h 824783"/>
                <a:gd name="connsiteX5" fmla="*/ 3041 w 3551558"/>
                <a:gd name="connsiteY5" fmla="*/ 671024 h 824783"/>
                <a:gd name="connsiteX6" fmla="*/ 2381 w 3551558"/>
                <a:gd name="connsiteY6" fmla="*/ 670719 h 824783"/>
                <a:gd name="connsiteX7" fmla="*/ 2831305 w 3551558"/>
                <a:gd name="connsiteY7" fmla="*/ 0 h 824783"/>
                <a:gd name="connsiteX0" fmla="*/ 2933033 w 3551558"/>
                <a:gd name="connsiteY0" fmla="*/ 0 h 605708"/>
                <a:gd name="connsiteX1" fmla="*/ 468177 w 3551558"/>
                <a:gd name="connsiteY1" fmla="*/ 381716 h 605708"/>
                <a:gd name="connsiteX2" fmla="*/ 3551558 w 3551558"/>
                <a:gd name="connsiteY2" fmla="*/ 80245 h 605708"/>
                <a:gd name="connsiteX3" fmla="*/ 200712 w 3551558"/>
                <a:gd name="connsiteY3" fmla="*/ 605708 h 605708"/>
                <a:gd name="connsiteX4" fmla="*/ 0 w 3551558"/>
                <a:gd name="connsiteY4" fmla="*/ 452514 h 605708"/>
                <a:gd name="connsiteX5" fmla="*/ 3041 w 3551558"/>
                <a:gd name="connsiteY5" fmla="*/ 451949 h 605708"/>
                <a:gd name="connsiteX6" fmla="*/ 2381 w 3551558"/>
                <a:gd name="connsiteY6" fmla="*/ 451644 h 605708"/>
                <a:gd name="connsiteX7" fmla="*/ 2933033 w 3551558"/>
                <a:gd name="connsiteY7" fmla="*/ 0 h 605708"/>
                <a:gd name="connsiteX0" fmla="*/ 3000851 w 3551558"/>
                <a:gd name="connsiteY0" fmla="*/ 0 h 972421"/>
                <a:gd name="connsiteX1" fmla="*/ 468177 w 3551558"/>
                <a:gd name="connsiteY1" fmla="*/ 748429 h 972421"/>
                <a:gd name="connsiteX2" fmla="*/ 3551558 w 3551558"/>
                <a:gd name="connsiteY2" fmla="*/ 446958 h 972421"/>
                <a:gd name="connsiteX3" fmla="*/ 200712 w 3551558"/>
                <a:gd name="connsiteY3" fmla="*/ 972421 h 972421"/>
                <a:gd name="connsiteX4" fmla="*/ 0 w 3551558"/>
                <a:gd name="connsiteY4" fmla="*/ 819227 h 972421"/>
                <a:gd name="connsiteX5" fmla="*/ 3041 w 3551558"/>
                <a:gd name="connsiteY5" fmla="*/ 818662 h 972421"/>
                <a:gd name="connsiteX6" fmla="*/ 2381 w 3551558"/>
                <a:gd name="connsiteY6" fmla="*/ 818357 h 972421"/>
                <a:gd name="connsiteX7" fmla="*/ 3000851 w 3551558"/>
                <a:gd name="connsiteY7" fmla="*/ 0 h 972421"/>
                <a:gd name="connsiteX0" fmla="*/ 3106818 w 3551558"/>
                <a:gd name="connsiteY0" fmla="*/ 0 h 639046"/>
                <a:gd name="connsiteX1" fmla="*/ 468177 w 3551558"/>
                <a:gd name="connsiteY1" fmla="*/ 415054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80893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53154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53154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106818"/>
                <a:gd name="connsiteY0" fmla="*/ 0 h 639046"/>
                <a:gd name="connsiteX1" fmla="*/ 459699 w 3106818"/>
                <a:gd name="connsiteY1" fmla="*/ 462679 h 639046"/>
                <a:gd name="connsiteX2" fmla="*/ 3017488 w 3106818"/>
                <a:gd name="connsiteY2" fmla="*/ 194546 h 639046"/>
                <a:gd name="connsiteX3" fmla="*/ 200712 w 3106818"/>
                <a:gd name="connsiteY3" fmla="*/ 639046 h 639046"/>
                <a:gd name="connsiteX4" fmla="*/ 0 w 3106818"/>
                <a:gd name="connsiteY4" fmla="*/ 485852 h 639046"/>
                <a:gd name="connsiteX5" fmla="*/ 3041 w 3106818"/>
                <a:gd name="connsiteY5" fmla="*/ 485287 h 639046"/>
                <a:gd name="connsiteX6" fmla="*/ 2381 w 3106818"/>
                <a:gd name="connsiteY6" fmla="*/ 484982 h 639046"/>
                <a:gd name="connsiteX7" fmla="*/ 3106818 w 3106818"/>
                <a:gd name="connsiteY7" fmla="*/ 0 h 639046"/>
                <a:gd name="connsiteX0" fmla="*/ 3106818 w 3106818"/>
                <a:gd name="connsiteY0" fmla="*/ 0 h 639046"/>
                <a:gd name="connsiteX1" fmla="*/ 459699 w 3106818"/>
                <a:gd name="connsiteY1" fmla="*/ 462679 h 639046"/>
                <a:gd name="connsiteX2" fmla="*/ 3017488 w 3106818"/>
                <a:gd name="connsiteY2" fmla="*/ 185021 h 639046"/>
                <a:gd name="connsiteX3" fmla="*/ 200712 w 3106818"/>
                <a:gd name="connsiteY3" fmla="*/ 639046 h 639046"/>
                <a:gd name="connsiteX4" fmla="*/ 0 w 3106818"/>
                <a:gd name="connsiteY4" fmla="*/ 485852 h 639046"/>
                <a:gd name="connsiteX5" fmla="*/ 3041 w 3106818"/>
                <a:gd name="connsiteY5" fmla="*/ 485287 h 639046"/>
                <a:gd name="connsiteX6" fmla="*/ 2381 w 3106818"/>
                <a:gd name="connsiteY6" fmla="*/ 484982 h 639046"/>
                <a:gd name="connsiteX7" fmla="*/ 3106818 w 3106818"/>
                <a:gd name="connsiteY7" fmla="*/ 0 h 639046"/>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3041 w 3106818"/>
                <a:gd name="connsiteY5" fmla="*/ 485287 h 642221"/>
                <a:gd name="connsiteX6" fmla="*/ 2381 w 3106818"/>
                <a:gd name="connsiteY6" fmla="*/ 484982 h 642221"/>
                <a:gd name="connsiteX7" fmla="*/ 3106818 w 3106818"/>
                <a:gd name="connsiteY7"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3041 w 3106818"/>
                <a:gd name="connsiteY5" fmla="*/ 485287 h 642221"/>
                <a:gd name="connsiteX6" fmla="*/ 106228 w 3106818"/>
                <a:gd name="connsiteY6" fmla="*/ 468313 h 642221"/>
                <a:gd name="connsiteX7" fmla="*/ 3106818 w 3106818"/>
                <a:gd name="connsiteY7"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28473 w 3106818"/>
                <a:gd name="connsiteY5" fmla="*/ 418612 h 642221"/>
                <a:gd name="connsiteX6" fmla="*/ 106228 w 3106818"/>
                <a:gd name="connsiteY6" fmla="*/ 468313 h 642221"/>
                <a:gd name="connsiteX7" fmla="*/ 3106818 w 3106818"/>
                <a:gd name="connsiteY7"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106228 w 3106818"/>
                <a:gd name="connsiteY5" fmla="*/ 468313 h 642221"/>
                <a:gd name="connsiteX6" fmla="*/ 3106818 w 3106818"/>
                <a:gd name="connsiteY6"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110467 w 3106818"/>
                <a:gd name="connsiteY5" fmla="*/ 475457 h 642221"/>
                <a:gd name="connsiteX6" fmla="*/ 3106818 w 3106818"/>
                <a:gd name="connsiteY6"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85852 h 642221"/>
                <a:gd name="connsiteX5" fmla="*/ 110467 w 3106818"/>
                <a:gd name="connsiteY5" fmla="*/ 473076 h 642221"/>
                <a:gd name="connsiteX6" fmla="*/ 3106818 w 3106818"/>
                <a:gd name="connsiteY6" fmla="*/ 0 h 642221"/>
                <a:gd name="connsiteX0" fmla="*/ 3096222 w 3096222"/>
                <a:gd name="connsiteY0" fmla="*/ 0 h 642221"/>
                <a:gd name="connsiteX1" fmla="*/ 449103 w 3096222"/>
                <a:gd name="connsiteY1" fmla="*/ 462679 h 642221"/>
                <a:gd name="connsiteX2" fmla="*/ 3006892 w 3096222"/>
                <a:gd name="connsiteY2" fmla="*/ 185021 h 642221"/>
                <a:gd name="connsiteX3" fmla="*/ 198594 w 3096222"/>
                <a:gd name="connsiteY3" fmla="*/ 642221 h 642221"/>
                <a:gd name="connsiteX4" fmla="*/ 0 w 3096222"/>
                <a:gd name="connsiteY4" fmla="*/ 490615 h 642221"/>
                <a:gd name="connsiteX5" fmla="*/ 99871 w 3096222"/>
                <a:gd name="connsiteY5" fmla="*/ 473076 h 642221"/>
                <a:gd name="connsiteX6" fmla="*/ 3096222 w 3096222"/>
                <a:gd name="connsiteY6" fmla="*/ 0 h 642221"/>
                <a:gd name="connsiteX0" fmla="*/ 3100460 w 3100460"/>
                <a:gd name="connsiteY0" fmla="*/ 0 h 642221"/>
                <a:gd name="connsiteX1" fmla="*/ 453341 w 3100460"/>
                <a:gd name="connsiteY1" fmla="*/ 462679 h 642221"/>
                <a:gd name="connsiteX2" fmla="*/ 3011130 w 3100460"/>
                <a:gd name="connsiteY2" fmla="*/ 185021 h 642221"/>
                <a:gd name="connsiteX3" fmla="*/ 202832 w 3100460"/>
                <a:gd name="connsiteY3" fmla="*/ 642221 h 642221"/>
                <a:gd name="connsiteX4" fmla="*/ 0 w 3100460"/>
                <a:gd name="connsiteY4" fmla="*/ 490615 h 642221"/>
                <a:gd name="connsiteX5" fmla="*/ 104109 w 3100460"/>
                <a:gd name="connsiteY5" fmla="*/ 473076 h 642221"/>
                <a:gd name="connsiteX6" fmla="*/ 3100460 w 3100460"/>
                <a:gd name="connsiteY6" fmla="*/ 0 h 642221"/>
                <a:gd name="connsiteX0" fmla="*/ 3106818 w 3106818"/>
                <a:gd name="connsiteY0" fmla="*/ 0 h 642221"/>
                <a:gd name="connsiteX1" fmla="*/ 459699 w 3106818"/>
                <a:gd name="connsiteY1" fmla="*/ 462679 h 642221"/>
                <a:gd name="connsiteX2" fmla="*/ 3017488 w 3106818"/>
                <a:gd name="connsiteY2" fmla="*/ 185021 h 642221"/>
                <a:gd name="connsiteX3" fmla="*/ 209190 w 3106818"/>
                <a:gd name="connsiteY3" fmla="*/ 642221 h 642221"/>
                <a:gd name="connsiteX4" fmla="*/ 0 w 3106818"/>
                <a:gd name="connsiteY4" fmla="*/ 490615 h 642221"/>
                <a:gd name="connsiteX5" fmla="*/ 110467 w 3106818"/>
                <a:gd name="connsiteY5" fmla="*/ 473076 h 642221"/>
                <a:gd name="connsiteX6" fmla="*/ 3106818 w 3106818"/>
                <a:gd name="connsiteY6" fmla="*/ 0 h 64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6818" h="642221">
                  <a:moveTo>
                    <a:pt x="3106818" y="0"/>
                  </a:moveTo>
                  <a:cubicBezTo>
                    <a:pt x="1936565" y="217727"/>
                    <a:pt x="1272841" y="308452"/>
                    <a:pt x="459699" y="462679"/>
                  </a:cubicBezTo>
                  <a:lnTo>
                    <a:pt x="3017488" y="185021"/>
                  </a:lnTo>
                  <a:lnTo>
                    <a:pt x="209190" y="642221"/>
                  </a:lnTo>
                  <a:lnTo>
                    <a:pt x="0" y="490615"/>
                  </a:lnTo>
                  <a:lnTo>
                    <a:pt x="110467" y="473076"/>
                  </a:lnTo>
                  <a:lnTo>
                    <a:pt x="3106818" y="0"/>
                  </a:lnTo>
                  <a:close/>
                </a:path>
              </a:pathLst>
            </a:custGeom>
            <a:solidFill>
              <a:srgbClr val="EF5B51">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2" name="Freeform 49">
              <a:extLst>
                <a:ext uri="{FF2B5EF4-FFF2-40B4-BE49-F238E27FC236}">
                  <a16:creationId xmlns:a16="http://schemas.microsoft.com/office/drawing/2014/main" id="{5764F6A5-F303-4FAA-8126-D9210BC338A0}"/>
                </a:ext>
              </a:extLst>
            </p:cNvPr>
            <p:cNvSpPr/>
            <p:nvPr/>
          </p:nvSpPr>
          <p:spPr>
            <a:xfrm>
              <a:off x="1328088" y="1763476"/>
              <a:ext cx="3990491" cy="639046"/>
            </a:xfrm>
            <a:custGeom>
              <a:avLst/>
              <a:gdLst>
                <a:gd name="connsiteX0" fmla="*/ 2786855 w 2873374"/>
                <a:gd name="connsiteY0" fmla="*/ 0 h 767633"/>
                <a:gd name="connsiteX1" fmla="*/ 449126 w 2873374"/>
                <a:gd name="connsiteY1" fmla="*/ 572216 h 767633"/>
                <a:gd name="connsiteX2" fmla="*/ 2873374 w 2873374"/>
                <a:gd name="connsiteY2" fmla="*/ 121520 h 767633"/>
                <a:gd name="connsiteX3" fmla="*/ 285484 w 2873374"/>
                <a:gd name="connsiteY3" fmla="*/ 767633 h 767633"/>
                <a:gd name="connsiteX4" fmla="*/ 41515 w 2873374"/>
                <a:gd name="connsiteY4" fmla="*/ 671989 h 767633"/>
                <a:gd name="connsiteX5" fmla="*/ 40216 w 2873374"/>
                <a:gd name="connsiteY5" fmla="*/ 672307 h 767633"/>
                <a:gd name="connsiteX6" fmla="*/ 28319 w 2873374"/>
                <a:gd name="connsiteY6" fmla="*/ 666816 h 767633"/>
                <a:gd name="connsiteX7" fmla="*/ 0 w 2873374"/>
                <a:gd name="connsiteY7" fmla="*/ 655714 h 767633"/>
                <a:gd name="connsiteX8" fmla="*/ 3041 w 2873374"/>
                <a:gd name="connsiteY8" fmla="*/ 655149 h 767633"/>
                <a:gd name="connsiteX9" fmla="*/ 2381 w 2873374"/>
                <a:gd name="connsiteY9" fmla="*/ 654844 h 767633"/>
                <a:gd name="connsiteX0" fmla="*/ 2786855 w 2873374"/>
                <a:gd name="connsiteY0" fmla="*/ 0 h 767633"/>
                <a:gd name="connsiteX1" fmla="*/ 468176 w 2873374"/>
                <a:gd name="connsiteY1" fmla="*/ 575391 h 767633"/>
                <a:gd name="connsiteX2" fmla="*/ 2873374 w 2873374"/>
                <a:gd name="connsiteY2" fmla="*/ 121520 h 767633"/>
                <a:gd name="connsiteX3" fmla="*/ 285484 w 2873374"/>
                <a:gd name="connsiteY3" fmla="*/ 767633 h 767633"/>
                <a:gd name="connsiteX4" fmla="*/ 41515 w 2873374"/>
                <a:gd name="connsiteY4" fmla="*/ 671989 h 767633"/>
                <a:gd name="connsiteX5" fmla="*/ 40216 w 2873374"/>
                <a:gd name="connsiteY5" fmla="*/ 672307 h 767633"/>
                <a:gd name="connsiteX6" fmla="*/ 28319 w 2873374"/>
                <a:gd name="connsiteY6" fmla="*/ 666816 h 767633"/>
                <a:gd name="connsiteX7" fmla="*/ 0 w 2873374"/>
                <a:gd name="connsiteY7" fmla="*/ 655714 h 767633"/>
                <a:gd name="connsiteX8" fmla="*/ 3041 w 2873374"/>
                <a:gd name="connsiteY8" fmla="*/ 655149 h 767633"/>
                <a:gd name="connsiteX9" fmla="*/ 2381 w 2873374"/>
                <a:gd name="connsiteY9" fmla="*/ 654844 h 767633"/>
                <a:gd name="connsiteX10" fmla="*/ 2786855 w 2873374"/>
                <a:gd name="connsiteY10" fmla="*/ 0 h 767633"/>
                <a:gd name="connsiteX0" fmla="*/ 2831305 w 2873374"/>
                <a:gd name="connsiteY0" fmla="*/ 0 h 783508"/>
                <a:gd name="connsiteX1" fmla="*/ 468176 w 2873374"/>
                <a:gd name="connsiteY1" fmla="*/ 591266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783508"/>
                <a:gd name="connsiteX1" fmla="*/ 468176 w 2873374"/>
                <a:gd name="connsiteY1" fmla="*/ 591266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783508"/>
                <a:gd name="connsiteX1" fmla="*/ 453889 w 2873374"/>
                <a:gd name="connsiteY1" fmla="*/ 596028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783508"/>
                <a:gd name="connsiteX1" fmla="*/ 468177 w 2873374"/>
                <a:gd name="connsiteY1" fmla="*/ 600791 h 783508"/>
                <a:gd name="connsiteX2" fmla="*/ 2873374 w 2873374"/>
                <a:gd name="connsiteY2" fmla="*/ 137395 h 783508"/>
                <a:gd name="connsiteX3" fmla="*/ 285484 w 2873374"/>
                <a:gd name="connsiteY3" fmla="*/ 783508 h 783508"/>
                <a:gd name="connsiteX4" fmla="*/ 41515 w 2873374"/>
                <a:gd name="connsiteY4" fmla="*/ 687864 h 783508"/>
                <a:gd name="connsiteX5" fmla="*/ 40216 w 2873374"/>
                <a:gd name="connsiteY5" fmla="*/ 688182 h 783508"/>
                <a:gd name="connsiteX6" fmla="*/ 28319 w 2873374"/>
                <a:gd name="connsiteY6" fmla="*/ 682691 h 783508"/>
                <a:gd name="connsiteX7" fmla="*/ 0 w 2873374"/>
                <a:gd name="connsiteY7" fmla="*/ 671589 h 783508"/>
                <a:gd name="connsiteX8" fmla="*/ 3041 w 2873374"/>
                <a:gd name="connsiteY8" fmla="*/ 671024 h 783508"/>
                <a:gd name="connsiteX9" fmla="*/ 2381 w 2873374"/>
                <a:gd name="connsiteY9" fmla="*/ 670719 h 783508"/>
                <a:gd name="connsiteX10" fmla="*/ 2831305 w 2873374"/>
                <a:gd name="connsiteY10" fmla="*/ 0 h 783508"/>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41515 w 2873374"/>
                <a:gd name="connsiteY4" fmla="*/ 687864 h 824783"/>
                <a:gd name="connsiteX5" fmla="*/ 40216 w 2873374"/>
                <a:gd name="connsiteY5" fmla="*/ 688182 h 824783"/>
                <a:gd name="connsiteX6" fmla="*/ 28319 w 2873374"/>
                <a:gd name="connsiteY6" fmla="*/ 682691 h 824783"/>
                <a:gd name="connsiteX7" fmla="*/ 0 w 2873374"/>
                <a:gd name="connsiteY7" fmla="*/ 671589 h 824783"/>
                <a:gd name="connsiteX8" fmla="*/ 3041 w 2873374"/>
                <a:gd name="connsiteY8" fmla="*/ 671024 h 824783"/>
                <a:gd name="connsiteX9" fmla="*/ 2381 w 2873374"/>
                <a:gd name="connsiteY9" fmla="*/ 670719 h 824783"/>
                <a:gd name="connsiteX10" fmla="*/ 2831305 w 2873374"/>
                <a:gd name="connsiteY10"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41515 w 2873374"/>
                <a:gd name="connsiteY4" fmla="*/ 687864 h 824783"/>
                <a:gd name="connsiteX5" fmla="*/ 40216 w 2873374"/>
                <a:gd name="connsiteY5" fmla="*/ 688182 h 824783"/>
                <a:gd name="connsiteX6" fmla="*/ 0 w 2873374"/>
                <a:gd name="connsiteY6" fmla="*/ 671589 h 824783"/>
                <a:gd name="connsiteX7" fmla="*/ 3041 w 2873374"/>
                <a:gd name="connsiteY7" fmla="*/ 671024 h 824783"/>
                <a:gd name="connsiteX8" fmla="*/ 2381 w 2873374"/>
                <a:gd name="connsiteY8" fmla="*/ 670719 h 824783"/>
                <a:gd name="connsiteX9" fmla="*/ 2831305 w 2873374"/>
                <a:gd name="connsiteY9"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41515 w 2873374"/>
                <a:gd name="connsiteY4" fmla="*/ 687864 h 824783"/>
                <a:gd name="connsiteX5" fmla="*/ 0 w 2873374"/>
                <a:gd name="connsiteY5" fmla="*/ 671589 h 824783"/>
                <a:gd name="connsiteX6" fmla="*/ 3041 w 2873374"/>
                <a:gd name="connsiteY6" fmla="*/ 671024 h 824783"/>
                <a:gd name="connsiteX7" fmla="*/ 2381 w 2873374"/>
                <a:gd name="connsiteY7" fmla="*/ 670719 h 824783"/>
                <a:gd name="connsiteX8" fmla="*/ 2831305 w 2873374"/>
                <a:gd name="connsiteY8"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197886 w 2873374"/>
                <a:gd name="connsiteY3" fmla="*/ 824783 h 824783"/>
                <a:gd name="connsiteX4" fmla="*/ 0 w 2873374"/>
                <a:gd name="connsiteY4" fmla="*/ 671589 h 824783"/>
                <a:gd name="connsiteX5" fmla="*/ 3041 w 2873374"/>
                <a:gd name="connsiteY5" fmla="*/ 671024 h 824783"/>
                <a:gd name="connsiteX6" fmla="*/ 2381 w 2873374"/>
                <a:gd name="connsiteY6" fmla="*/ 670719 h 824783"/>
                <a:gd name="connsiteX7" fmla="*/ 2831305 w 2873374"/>
                <a:gd name="connsiteY7" fmla="*/ 0 h 824783"/>
                <a:gd name="connsiteX0" fmla="*/ 2831305 w 2873374"/>
                <a:gd name="connsiteY0" fmla="*/ 0 h 824783"/>
                <a:gd name="connsiteX1" fmla="*/ 468177 w 2873374"/>
                <a:gd name="connsiteY1" fmla="*/ 600791 h 824783"/>
                <a:gd name="connsiteX2" fmla="*/ 2873374 w 2873374"/>
                <a:gd name="connsiteY2" fmla="*/ 137395 h 824783"/>
                <a:gd name="connsiteX3" fmla="*/ 200712 w 2873374"/>
                <a:gd name="connsiteY3" fmla="*/ 824783 h 824783"/>
                <a:gd name="connsiteX4" fmla="*/ 0 w 2873374"/>
                <a:gd name="connsiteY4" fmla="*/ 671589 h 824783"/>
                <a:gd name="connsiteX5" fmla="*/ 3041 w 2873374"/>
                <a:gd name="connsiteY5" fmla="*/ 671024 h 824783"/>
                <a:gd name="connsiteX6" fmla="*/ 2381 w 2873374"/>
                <a:gd name="connsiteY6" fmla="*/ 670719 h 824783"/>
                <a:gd name="connsiteX7" fmla="*/ 2831305 w 2873374"/>
                <a:gd name="connsiteY7" fmla="*/ 0 h 824783"/>
                <a:gd name="connsiteX0" fmla="*/ 2831305 w 3551558"/>
                <a:gd name="connsiteY0" fmla="*/ 0 h 824783"/>
                <a:gd name="connsiteX1" fmla="*/ 468177 w 3551558"/>
                <a:gd name="connsiteY1" fmla="*/ 600791 h 824783"/>
                <a:gd name="connsiteX2" fmla="*/ 3551558 w 3551558"/>
                <a:gd name="connsiteY2" fmla="*/ 299320 h 824783"/>
                <a:gd name="connsiteX3" fmla="*/ 200712 w 3551558"/>
                <a:gd name="connsiteY3" fmla="*/ 824783 h 824783"/>
                <a:gd name="connsiteX4" fmla="*/ 0 w 3551558"/>
                <a:gd name="connsiteY4" fmla="*/ 671589 h 824783"/>
                <a:gd name="connsiteX5" fmla="*/ 3041 w 3551558"/>
                <a:gd name="connsiteY5" fmla="*/ 671024 h 824783"/>
                <a:gd name="connsiteX6" fmla="*/ 2381 w 3551558"/>
                <a:gd name="connsiteY6" fmla="*/ 670719 h 824783"/>
                <a:gd name="connsiteX7" fmla="*/ 2831305 w 3551558"/>
                <a:gd name="connsiteY7" fmla="*/ 0 h 824783"/>
                <a:gd name="connsiteX0" fmla="*/ 2933033 w 3551558"/>
                <a:gd name="connsiteY0" fmla="*/ 0 h 605708"/>
                <a:gd name="connsiteX1" fmla="*/ 468177 w 3551558"/>
                <a:gd name="connsiteY1" fmla="*/ 381716 h 605708"/>
                <a:gd name="connsiteX2" fmla="*/ 3551558 w 3551558"/>
                <a:gd name="connsiteY2" fmla="*/ 80245 h 605708"/>
                <a:gd name="connsiteX3" fmla="*/ 200712 w 3551558"/>
                <a:gd name="connsiteY3" fmla="*/ 605708 h 605708"/>
                <a:gd name="connsiteX4" fmla="*/ 0 w 3551558"/>
                <a:gd name="connsiteY4" fmla="*/ 452514 h 605708"/>
                <a:gd name="connsiteX5" fmla="*/ 3041 w 3551558"/>
                <a:gd name="connsiteY5" fmla="*/ 451949 h 605708"/>
                <a:gd name="connsiteX6" fmla="*/ 2381 w 3551558"/>
                <a:gd name="connsiteY6" fmla="*/ 451644 h 605708"/>
                <a:gd name="connsiteX7" fmla="*/ 2933033 w 3551558"/>
                <a:gd name="connsiteY7" fmla="*/ 0 h 605708"/>
                <a:gd name="connsiteX0" fmla="*/ 3000851 w 3551558"/>
                <a:gd name="connsiteY0" fmla="*/ 0 h 972421"/>
                <a:gd name="connsiteX1" fmla="*/ 468177 w 3551558"/>
                <a:gd name="connsiteY1" fmla="*/ 748429 h 972421"/>
                <a:gd name="connsiteX2" fmla="*/ 3551558 w 3551558"/>
                <a:gd name="connsiteY2" fmla="*/ 446958 h 972421"/>
                <a:gd name="connsiteX3" fmla="*/ 200712 w 3551558"/>
                <a:gd name="connsiteY3" fmla="*/ 972421 h 972421"/>
                <a:gd name="connsiteX4" fmla="*/ 0 w 3551558"/>
                <a:gd name="connsiteY4" fmla="*/ 819227 h 972421"/>
                <a:gd name="connsiteX5" fmla="*/ 3041 w 3551558"/>
                <a:gd name="connsiteY5" fmla="*/ 818662 h 972421"/>
                <a:gd name="connsiteX6" fmla="*/ 2381 w 3551558"/>
                <a:gd name="connsiteY6" fmla="*/ 818357 h 972421"/>
                <a:gd name="connsiteX7" fmla="*/ 3000851 w 3551558"/>
                <a:gd name="connsiteY7" fmla="*/ 0 h 972421"/>
                <a:gd name="connsiteX0" fmla="*/ 3106818 w 3551558"/>
                <a:gd name="connsiteY0" fmla="*/ 0 h 639046"/>
                <a:gd name="connsiteX1" fmla="*/ 468177 w 3551558"/>
                <a:gd name="connsiteY1" fmla="*/ 415054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80893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53154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53154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 name="connsiteX0" fmla="*/ 3106818 w 3551558"/>
                <a:gd name="connsiteY0" fmla="*/ 0 h 639046"/>
                <a:gd name="connsiteX1" fmla="*/ 459699 w 3551558"/>
                <a:gd name="connsiteY1" fmla="*/ 462679 h 639046"/>
                <a:gd name="connsiteX2" fmla="*/ 3551558 w 3551558"/>
                <a:gd name="connsiteY2" fmla="*/ 113583 h 639046"/>
                <a:gd name="connsiteX3" fmla="*/ 200712 w 3551558"/>
                <a:gd name="connsiteY3" fmla="*/ 639046 h 639046"/>
                <a:gd name="connsiteX4" fmla="*/ 0 w 3551558"/>
                <a:gd name="connsiteY4" fmla="*/ 485852 h 639046"/>
                <a:gd name="connsiteX5" fmla="*/ 3041 w 3551558"/>
                <a:gd name="connsiteY5" fmla="*/ 485287 h 639046"/>
                <a:gd name="connsiteX6" fmla="*/ 2381 w 3551558"/>
                <a:gd name="connsiteY6" fmla="*/ 484982 h 639046"/>
                <a:gd name="connsiteX7" fmla="*/ 3106818 w 3551558"/>
                <a:gd name="connsiteY7" fmla="*/ 0 h 63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1558" h="639046">
                  <a:moveTo>
                    <a:pt x="3106818" y="0"/>
                  </a:moveTo>
                  <a:cubicBezTo>
                    <a:pt x="1936565" y="217727"/>
                    <a:pt x="1272841" y="308452"/>
                    <a:pt x="459699" y="462679"/>
                  </a:cubicBezTo>
                  <a:lnTo>
                    <a:pt x="3551558" y="113583"/>
                  </a:lnTo>
                  <a:lnTo>
                    <a:pt x="200712" y="639046"/>
                  </a:lnTo>
                  <a:lnTo>
                    <a:pt x="0" y="485852"/>
                  </a:lnTo>
                  <a:lnTo>
                    <a:pt x="3041" y="485287"/>
                  </a:lnTo>
                  <a:lnTo>
                    <a:pt x="2381" y="484982"/>
                  </a:lnTo>
                  <a:lnTo>
                    <a:pt x="3106818" y="0"/>
                  </a:lnTo>
                  <a:close/>
                </a:path>
              </a:pathLst>
            </a:custGeom>
            <a:solidFill>
              <a:srgbClr val="76A8D9">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3" name="Isosceles Triangle 10">
              <a:extLst>
                <a:ext uri="{FF2B5EF4-FFF2-40B4-BE49-F238E27FC236}">
                  <a16:creationId xmlns:a16="http://schemas.microsoft.com/office/drawing/2014/main" id="{F28B0A01-5CB0-440C-9508-4B053849DBCE}"/>
                </a:ext>
              </a:extLst>
            </p:cNvPr>
            <p:cNvSpPr>
              <a:spLocks noChangeAspect="1"/>
            </p:cNvSpPr>
            <p:nvPr/>
          </p:nvSpPr>
          <p:spPr>
            <a:xfrm>
              <a:off x="2324871" y="5116343"/>
              <a:ext cx="2308318" cy="603548"/>
            </a:xfrm>
            <a:custGeom>
              <a:avLst/>
              <a:gdLst>
                <a:gd name="connsiteX0" fmla="*/ 0 w 1892300"/>
                <a:gd name="connsiteY0" fmla="*/ 495300 h 495300"/>
                <a:gd name="connsiteX1" fmla="*/ 946150 w 1892300"/>
                <a:gd name="connsiteY1" fmla="*/ 0 h 495300"/>
                <a:gd name="connsiteX2" fmla="*/ 1892300 w 1892300"/>
                <a:gd name="connsiteY2" fmla="*/ 495300 h 495300"/>
                <a:gd name="connsiteX3" fmla="*/ 0 w 1892300"/>
                <a:gd name="connsiteY3" fmla="*/ 495300 h 495300"/>
                <a:gd name="connsiteX0" fmla="*/ 368300 w 2260600"/>
                <a:gd name="connsiteY0" fmla="*/ 412750 h 412750"/>
                <a:gd name="connsiteX1" fmla="*/ 0 w 2260600"/>
                <a:gd name="connsiteY1" fmla="*/ 0 h 412750"/>
                <a:gd name="connsiteX2" fmla="*/ 2260600 w 2260600"/>
                <a:gd name="connsiteY2" fmla="*/ 412750 h 412750"/>
                <a:gd name="connsiteX3" fmla="*/ 368300 w 2260600"/>
                <a:gd name="connsiteY3" fmla="*/ 412750 h 412750"/>
                <a:gd name="connsiteX0" fmla="*/ 368300 w 1581150"/>
                <a:gd name="connsiteY0" fmla="*/ 787400 h 787400"/>
                <a:gd name="connsiteX1" fmla="*/ 0 w 1581150"/>
                <a:gd name="connsiteY1" fmla="*/ 374650 h 787400"/>
                <a:gd name="connsiteX2" fmla="*/ 1581150 w 1581150"/>
                <a:gd name="connsiteY2" fmla="*/ 0 h 787400"/>
                <a:gd name="connsiteX3" fmla="*/ 368300 w 1581150"/>
                <a:gd name="connsiteY3" fmla="*/ 787400 h 787400"/>
                <a:gd name="connsiteX0" fmla="*/ 793750 w 1581150"/>
                <a:gd name="connsiteY0" fmla="*/ 698500 h 698500"/>
                <a:gd name="connsiteX1" fmla="*/ 0 w 1581150"/>
                <a:gd name="connsiteY1" fmla="*/ 374650 h 698500"/>
                <a:gd name="connsiteX2" fmla="*/ 1581150 w 1581150"/>
                <a:gd name="connsiteY2" fmla="*/ 0 h 698500"/>
                <a:gd name="connsiteX3" fmla="*/ 793750 w 1581150"/>
                <a:gd name="connsiteY3" fmla="*/ 698500 h 698500"/>
                <a:gd name="connsiteX0" fmla="*/ 793750 w 1550193"/>
                <a:gd name="connsiteY0" fmla="*/ 700881 h 700881"/>
                <a:gd name="connsiteX1" fmla="*/ 0 w 1550193"/>
                <a:gd name="connsiteY1" fmla="*/ 377031 h 700881"/>
                <a:gd name="connsiteX2" fmla="*/ 1550193 w 1550193"/>
                <a:gd name="connsiteY2" fmla="*/ 0 h 700881"/>
                <a:gd name="connsiteX3" fmla="*/ 793750 w 1550193"/>
                <a:gd name="connsiteY3" fmla="*/ 700881 h 700881"/>
                <a:gd name="connsiteX0" fmla="*/ 793750 w 1600199"/>
                <a:gd name="connsiteY0" fmla="*/ 710406 h 710406"/>
                <a:gd name="connsiteX1" fmla="*/ 0 w 1600199"/>
                <a:gd name="connsiteY1" fmla="*/ 386556 h 710406"/>
                <a:gd name="connsiteX2" fmla="*/ 1600199 w 1600199"/>
                <a:gd name="connsiteY2" fmla="*/ 0 h 710406"/>
                <a:gd name="connsiteX3" fmla="*/ 793750 w 1600199"/>
                <a:gd name="connsiteY3" fmla="*/ 710406 h 710406"/>
                <a:gd name="connsiteX0" fmla="*/ 810419 w 1616868"/>
                <a:gd name="connsiteY0" fmla="*/ 710406 h 710406"/>
                <a:gd name="connsiteX1" fmla="*/ 0 w 1616868"/>
                <a:gd name="connsiteY1" fmla="*/ 396081 h 710406"/>
                <a:gd name="connsiteX2" fmla="*/ 1616868 w 1616868"/>
                <a:gd name="connsiteY2" fmla="*/ 0 h 710406"/>
                <a:gd name="connsiteX3" fmla="*/ 810419 w 1616868"/>
                <a:gd name="connsiteY3" fmla="*/ 710406 h 710406"/>
                <a:gd name="connsiteX0" fmla="*/ 800894 w 1607343"/>
                <a:gd name="connsiteY0" fmla="*/ 710406 h 710406"/>
                <a:gd name="connsiteX1" fmla="*/ 0 w 1607343"/>
                <a:gd name="connsiteY1" fmla="*/ 393699 h 710406"/>
                <a:gd name="connsiteX2" fmla="*/ 1607343 w 1607343"/>
                <a:gd name="connsiteY2" fmla="*/ 0 h 710406"/>
                <a:gd name="connsiteX3" fmla="*/ 800894 w 1607343"/>
                <a:gd name="connsiteY3" fmla="*/ 710406 h 710406"/>
                <a:gd name="connsiteX0" fmla="*/ 805656 w 1612105"/>
                <a:gd name="connsiteY0" fmla="*/ 710406 h 710406"/>
                <a:gd name="connsiteX1" fmla="*/ 0 w 1612105"/>
                <a:gd name="connsiteY1" fmla="*/ 398461 h 710406"/>
                <a:gd name="connsiteX2" fmla="*/ 1612105 w 1612105"/>
                <a:gd name="connsiteY2" fmla="*/ 0 h 710406"/>
                <a:gd name="connsiteX3" fmla="*/ 805656 w 1612105"/>
                <a:gd name="connsiteY3" fmla="*/ 710406 h 710406"/>
                <a:gd name="connsiteX0" fmla="*/ 805656 w 1595436"/>
                <a:gd name="connsiteY0" fmla="*/ 700881 h 700881"/>
                <a:gd name="connsiteX1" fmla="*/ 0 w 1595436"/>
                <a:gd name="connsiteY1" fmla="*/ 388936 h 700881"/>
                <a:gd name="connsiteX2" fmla="*/ 1595436 w 1595436"/>
                <a:gd name="connsiteY2" fmla="*/ 0 h 700881"/>
                <a:gd name="connsiteX3" fmla="*/ 805656 w 1595436"/>
                <a:gd name="connsiteY3" fmla="*/ 700881 h 700881"/>
                <a:gd name="connsiteX0" fmla="*/ 805656 w 1583530"/>
                <a:gd name="connsiteY0" fmla="*/ 700881 h 700881"/>
                <a:gd name="connsiteX1" fmla="*/ 0 w 1583530"/>
                <a:gd name="connsiteY1" fmla="*/ 388936 h 700881"/>
                <a:gd name="connsiteX2" fmla="*/ 1583530 w 1583530"/>
                <a:gd name="connsiteY2" fmla="*/ 0 h 700881"/>
                <a:gd name="connsiteX3" fmla="*/ 805656 w 1583530"/>
                <a:gd name="connsiteY3" fmla="*/ 700881 h 700881"/>
                <a:gd name="connsiteX0" fmla="*/ 805656 w 1590674"/>
                <a:gd name="connsiteY0" fmla="*/ 703262 h 703262"/>
                <a:gd name="connsiteX1" fmla="*/ 0 w 1590674"/>
                <a:gd name="connsiteY1" fmla="*/ 391317 h 703262"/>
                <a:gd name="connsiteX2" fmla="*/ 1590674 w 1590674"/>
                <a:gd name="connsiteY2" fmla="*/ 0 h 703262"/>
                <a:gd name="connsiteX3" fmla="*/ 805656 w 1590674"/>
                <a:gd name="connsiteY3" fmla="*/ 703262 h 703262"/>
                <a:gd name="connsiteX0" fmla="*/ 805656 w 1581149"/>
                <a:gd name="connsiteY0" fmla="*/ 703262 h 703262"/>
                <a:gd name="connsiteX1" fmla="*/ 0 w 1581149"/>
                <a:gd name="connsiteY1" fmla="*/ 391317 h 703262"/>
                <a:gd name="connsiteX2" fmla="*/ 1581149 w 1581149"/>
                <a:gd name="connsiteY2" fmla="*/ 0 h 703262"/>
                <a:gd name="connsiteX3" fmla="*/ 805656 w 1581149"/>
                <a:gd name="connsiteY3" fmla="*/ 703262 h 703262"/>
                <a:gd name="connsiteX0" fmla="*/ 798512 w 1574005"/>
                <a:gd name="connsiteY0" fmla="*/ 703262 h 703262"/>
                <a:gd name="connsiteX1" fmla="*/ 0 w 1574005"/>
                <a:gd name="connsiteY1" fmla="*/ 388936 h 703262"/>
                <a:gd name="connsiteX2" fmla="*/ 1574005 w 1574005"/>
                <a:gd name="connsiteY2" fmla="*/ 0 h 703262"/>
                <a:gd name="connsiteX3" fmla="*/ 798512 w 1574005"/>
                <a:gd name="connsiteY3" fmla="*/ 703262 h 703262"/>
                <a:gd name="connsiteX0" fmla="*/ 803274 w 1578767"/>
                <a:gd name="connsiteY0" fmla="*/ 703262 h 703262"/>
                <a:gd name="connsiteX1" fmla="*/ 0 w 1578767"/>
                <a:gd name="connsiteY1" fmla="*/ 391317 h 703262"/>
                <a:gd name="connsiteX2" fmla="*/ 1578767 w 1578767"/>
                <a:gd name="connsiteY2" fmla="*/ 0 h 703262"/>
                <a:gd name="connsiteX3" fmla="*/ 803274 w 1578767"/>
                <a:gd name="connsiteY3" fmla="*/ 703262 h 703262"/>
                <a:gd name="connsiteX0" fmla="*/ 803274 w 1588292"/>
                <a:gd name="connsiteY0" fmla="*/ 705643 h 705643"/>
                <a:gd name="connsiteX1" fmla="*/ 0 w 1588292"/>
                <a:gd name="connsiteY1" fmla="*/ 393698 h 705643"/>
                <a:gd name="connsiteX2" fmla="*/ 1588292 w 1588292"/>
                <a:gd name="connsiteY2" fmla="*/ 0 h 705643"/>
                <a:gd name="connsiteX3" fmla="*/ 803274 w 1588292"/>
                <a:gd name="connsiteY3" fmla="*/ 705643 h 705643"/>
                <a:gd name="connsiteX0" fmla="*/ 803274 w 1581148"/>
                <a:gd name="connsiteY0" fmla="*/ 703262 h 703262"/>
                <a:gd name="connsiteX1" fmla="*/ 0 w 1581148"/>
                <a:gd name="connsiteY1" fmla="*/ 391317 h 703262"/>
                <a:gd name="connsiteX2" fmla="*/ 1581148 w 1581148"/>
                <a:gd name="connsiteY2" fmla="*/ 0 h 703262"/>
                <a:gd name="connsiteX3" fmla="*/ 803274 w 1581148"/>
                <a:gd name="connsiteY3" fmla="*/ 703262 h 703262"/>
                <a:gd name="connsiteX0" fmla="*/ 798512 w 1576386"/>
                <a:gd name="connsiteY0" fmla="*/ 703262 h 703262"/>
                <a:gd name="connsiteX1" fmla="*/ 0 w 1576386"/>
                <a:gd name="connsiteY1" fmla="*/ 393698 h 703262"/>
                <a:gd name="connsiteX2" fmla="*/ 1576386 w 1576386"/>
                <a:gd name="connsiteY2" fmla="*/ 0 h 703262"/>
                <a:gd name="connsiteX3" fmla="*/ 798512 w 1576386"/>
                <a:gd name="connsiteY3" fmla="*/ 703262 h 703262"/>
                <a:gd name="connsiteX0" fmla="*/ 803274 w 1581148"/>
                <a:gd name="connsiteY0" fmla="*/ 703262 h 703262"/>
                <a:gd name="connsiteX1" fmla="*/ 0 w 1581148"/>
                <a:gd name="connsiteY1" fmla="*/ 388935 h 703262"/>
                <a:gd name="connsiteX2" fmla="*/ 1581148 w 1581148"/>
                <a:gd name="connsiteY2" fmla="*/ 0 h 703262"/>
                <a:gd name="connsiteX3" fmla="*/ 803274 w 1581148"/>
                <a:gd name="connsiteY3" fmla="*/ 703262 h 703262"/>
              </a:gdLst>
              <a:ahLst/>
              <a:cxnLst>
                <a:cxn ang="0">
                  <a:pos x="connsiteX0" y="connsiteY0"/>
                </a:cxn>
                <a:cxn ang="0">
                  <a:pos x="connsiteX1" y="connsiteY1"/>
                </a:cxn>
                <a:cxn ang="0">
                  <a:pos x="connsiteX2" y="connsiteY2"/>
                </a:cxn>
                <a:cxn ang="0">
                  <a:pos x="connsiteX3" y="connsiteY3"/>
                </a:cxn>
              </a:cxnLst>
              <a:rect l="l" t="t" r="r" b="b"/>
              <a:pathLst>
                <a:path w="1581148" h="703262">
                  <a:moveTo>
                    <a:pt x="803274" y="703262"/>
                  </a:moveTo>
                  <a:lnTo>
                    <a:pt x="0" y="388935"/>
                  </a:lnTo>
                  <a:lnTo>
                    <a:pt x="1581148" y="0"/>
                  </a:lnTo>
                  <a:lnTo>
                    <a:pt x="803274" y="703262"/>
                  </a:lnTo>
                  <a:close/>
                </a:path>
              </a:pathLst>
            </a:custGeom>
            <a:solidFill>
              <a:srgbClr val="FBB23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4" name="Freeform 51">
              <a:extLst>
                <a:ext uri="{FF2B5EF4-FFF2-40B4-BE49-F238E27FC236}">
                  <a16:creationId xmlns:a16="http://schemas.microsoft.com/office/drawing/2014/main" id="{0B2F8D04-4A4D-4CEC-B404-C90A8F3092C6}"/>
                </a:ext>
              </a:extLst>
            </p:cNvPr>
            <p:cNvSpPr>
              <a:spLocks noChangeAspect="1"/>
            </p:cNvSpPr>
            <p:nvPr/>
          </p:nvSpPr>
          <p:spPr>
            <a:xfrm rot="21480000">
              <a:off x="1554444" y="1931525"/>
              <a:ext cx="3825881" cy="1130846"/>
            </a:xfrm>
            <a:custGeom>
              <a:avLst/>
              <a:gdLst>
                <a:gd name="connsiteX0" fmla="*/ 3825881 w 3825881"/>
                <a:gd name="connsiteY0" fmla="*/ 0 h 1130846"/>
                <a:gd name="connsiteX1" fmla="*/ 3817733 w 3825881"/>
                <a:gd name="connsiteY1" fmla="*/ 730718 h 1130846"/>
                <a:gd name="connsiteX2" fmla="*/ 1062 w 3825881"/>
                <a:gd name="connsiteY2" fmla="*/ 1130846 h 1130846"/>
                <a:gd name="connsiteX3" fmla="*/ 948 w 3825881"/>
                <a:gd name="connsiteY3" fmla="*/ 1051502 h 1130846"/>
                <a:gd name="connsiteX4" fmla="*/ 39651 w 3825881"/>
                <a:gd name="connsiteY4" fmla="*/ 1047600 h 1130846"/>
                <a:gd name="connsiteX5" fmla="*/ 278951 w 3825881"/>
                <a:gd name="connsiteY5" fmla="*/ 753988 h 1130846"/>
                <a:gd name="connsiteX6" fmla="*/ 39651 w 3825881"/>
                <a:gd name="connsiteY6" fmla="*/ 460377 h 1130846"/>
                <a:gd name="connsiteX7" fmla="*/ 82 w 3825881"/>
                <a:gd name="connsiteY7" fmla="*/ 456388 h 1130846"/>
                <a:gd name="connsiteX8" fmla="*/ 0 w 3825881"/>
                <a:gd name="connsiteY8" fmla="*/ 399967 h 1130846"/>
                <a:gd name="connsiteX9" fmla="*/ 3825881 w 3825881"/>
                <a:gd name="connsiteY9" fmla="*/ 0 h 113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25881" h="1130846">
                  <a:moveTo>
                    <a:pt x="3825881" y="0"/>
                  </a:moveTo>
                  <a:cubicBezTo>
                    <a:pt x="3823165" y="243573"/>
                    <a:pt x="3820450" y="487145"/>
                    <a:pt x="3817733" y="730718"/>
                  </a:cubicBezTo>
                  <a:lnTo>
                    <a:pt x="1062" y="1130846"/>
                  </a:lnTo>
                  <a:lnTo>
                    <a:pt x="948" y="1051502"/>
                  </a:lnTo>
                  <a:lnTo>
                    <a:pt x="39651" y="1047600"/>
                  </a:lnTo>
                  <a:cubicBezTo>
                    <a:pt x="176219" y="1019653"/>
                    <a:pt x="278950" y="898818"/>
                    <a:pt x="278951" y="753988"/>
                  </a:cubicBezTo>
                  <a:cubicBezTo>
                    <a:pt x="278950" y="609159"/>
                    <a:pt x="176219" y="488323"/>
                    <a:pt x="39651" y="460377"/>
                  </a:cubicBezTo>
                  <a:lnTo>
                    <a:pt x="82" y="456388"/>
                  </a:lnTo>
                  <a:lnTo>
                    <a:pt x="0" y="399967"/>
                  </a:lnTo>
                  <a:lnTo>
                    <a:pt x="3825881" y="0"/>
                  </a:lnTo>
                  <a:close/>
                </a:path>
              </a:pathLst>
            </a:custGeom>
            <a:solidFill>
              <a:srgbClr val="EF5B5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5" name="Freeform 52">
              <a:extLst>
                <a:ext uri="{FF2B5EF4-FFF2-40B4-BE49-F238E27FC236}">
                  <a16:creationId xmlns:a16="http://schemas.microsoft.com/office/drawing/2014/main" id="{08FCA973-C6DF-4CEA-A3FD-129A343F7275}"/>
                </a:ext>
              </a:extLst>
            </p:cNvPr>
            <p:cNvSpPr>
              <a:spLocks noChangeAspect="1"/>
            </p:cNvSpPr>
            <p:nvPr/>
          </p:nvSpPr>
          <p:spPr>
            <a:xfrm rot="21480000">
              <a:off x="1796012" y="2841183"/>
              <a:ext cx="3334356" cy="997345"/>
            </a:xfrm>
            <a:custGeom>
              <a:avLst/>
              <a:gdLst>
                <a:gd name="connsiteX0" fmla="*/ 3334356 w 3334356"/>
                <a:gd name="connsiteY0" fmla="*/ 0 h 997345"/>
                <a:gd name="connsiteX1" fmla="*/ 3321759 w 3334356"/>
                <a:gd name="connsiteY1" fmla="*/ 645317 h 997345"/>
                <a:gd name="connsiteX2" fmla="*/ 0 w 3334356"/>
                <a:gd name="connsiteY2" fmla="*/ 997345 h 997345"/>
                <a:gd name="connsiteX3" fmla="*/ 1092 w 3334356"/>
                <a:gd name="connsiteY3" fmla="*/ 940587 h 997345"/>
                <a:gd name="connsiteX4" fmla="*/ 9185 w 3334356"/>
                <a:gd name="connsiteY4" fmla="*/ 941403 h 997345"/>
                <a:gd name="connsiteX5" fmla="*/ 270699 w 3334356"/>
                <a:gd name="connsiteY5" fmla="*/ 679889 h 997345"/>
                <a:gd name="connsiteX6" fmla="*/ 61888 w 3334356"/>
                <a:gd name="connsiteY6" fmla="*/ 423688 h 997345"/>
                <a:gd name="connsiteX7" fmla="*/ 11132 w 3334356"/>
                <a:gd name="connsiteY7" fmla="*/ 418571 h 997345"/>
                <a:gd name="connsiteX8" fmla="*/ 12184 w 3334356"/>
                <a:gd name="connsiteY8" fmla="*/ 363862 h 997345"/>
                <a:gd name="connsiteX9" fmla="*/ 3334356 w 3334356"/>
                <a:gd name="connsiteY9" fmla="*/ 0 h 997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4356" h="997345">
                  <a:moveTo>
                    <a:pt x="3334356" y="0"/>
                  </a:moveTo>
                  <a:lnTo>
                    <a:pt x="3321759" y="645317"/>
                  </a:lnTo>
                  <a:lnTo>
                    <a:pt x="0" y="997345"/>
                  </a:lnTo>
                  <a:lnTo>
                    <a:pt x="1092" y="940587"/>
                  </a:lnTo>
                  <a:lnTo>
                    <a:pt x="9185" y="941403"/>
                  </a:lnTo>
                  <a:cubicBezTo>
                    <a:pt x="153615" y="941403"/>
                    <a:pt x="270699" y="824319"/>
                    <a:pt x="270699" y="679889"/>
                  </a:cubicBezTo>
                  <a:cubicBezTo>
                    <a:pt x="270699" y="553512"/>
                    <a:pt x="181056" y="448074"/>
                    <a:pt x="61888" y="423688"/>
                  </a:cubicBezTo>
                  <a:lnTo>
                    <a:pt x="11132" y="418571"/>
                  </a:lnTo>
                  <a:lnTo>
                    <a:pt x="12184" y="363862"/>
                  </a:lnTo>
                  <a:lnTo>
                    <a:pt x="3334356" y="0"/>
                  </a:lnTo>
                  <a:close/>
                </a:path>
              </a:pathLst>
            </a:custGeom>
            <a:solidFill>
              <a:srgbClr val="FAAC4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6" name="Freeform 54">
              <a:extLst>
                <a:ext uri="{FF2B5EF4-FFF2-40B4-BE49-F238E27FC236}">
                  <a16:creationId xmlns:a16="http://schemas.microsoft.com/office/drawing/2014/main" id="{EC59B3F7-8F0C-4E0C-9783-30FDB5984F0A}"/>
                </a:ext>
              </a:extLst>
            </p:cNvPr>
            <p:cNvSpPr/>
            <p:nvPr/>
          </p:nvSpPr>
          <p:spPr>
            <a:xfrm>
              <a:off x="1320793" y="859949"/>
              <a:ext cx="4268272" cy="1391603"/>
            </a:xfrm>
            <a:custGeom>
              <a:avLst/>
              <a:gdLst>
                <a:gd name="connsiteX0" fmla="*/ 4255493 w 4268272"/>
                <a:gd name="connsiteY0" fmla="*/ 0 h 1391603"/>
                <a:gd name="connsiteX1" fmla="*/ 4268272 w 4268272"/>
                <a:gd name="connsiteY1" fmla="*/ 806834 h 1391603"/>
                <a:gd name="connsiteX2" fmla="*/ 12779 w 4268272"/>
                <a:gd name="connsiteY2" fmla="*/ 1391603 h 1391603"/>
                <a:gd name="connsiteX3" fmla="*/ 11649 w 4268272"/>
                <a:gd name="connsiteY3" fmla="*/ 1321535 h 1391603"/>
                <a:gd name="connsiteX4" fmla="*/ 12149 w 4268272"/>
                <a:gd name="connsiteY4" fmla="*/ 1321585 h 1391603"/>
                <a:gd name="connsiteX5" fmla="*/ 336041 w 4268272"/>
                <a:gd name="connsiteY5" fmla="*/ 997693 h 1391603"/>
                <a:gd name="connsiteX6" fmla="*/ 12149 w 4268272"/>
                <a:gd name="connsiteY6" fmla="*/ 673801 h 1391603"/>
                <a:gd name="connsiteX7" fmla="*/ 1216 w 4268272"/>
                <a:gd name="connsiteY7" fmla="*/ 674903 h 1391603"/>
                <a:gd name="connsiteX8" fmla="*/ 0 w 4268272"/>
                <a:gd name="connsiteY8" fmla="*/ 599574 h 1391603"/>
                <a:gd name="connsiteX9" fmla="*/ 4255493 w 4268272"/>
                <a:gd name="connsiteY9" fmla="*/ 0 h 139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8272" h="1391603">
                  <a:moveTo>
                    <a:pt x="4255493" y="0"/>
                  </a:moveTo>
                  <a:lnTo>
                    <a:pt x="4268272" y="806834"/>
                  </a:lnTo>
                  <a:lnTo>
                    <a:pt x="12779" y="1391603"/>
                  </a:lnTo>
                  <a:lnTo>
                    <a:pt x="11649" y="1321535"/>
                  </a:lnTo>
                  <a:lnTo>
                    <a:pt x="12149" y="1321585"/>
                  </a:lnTo>
                  <a:cubicBezTo>
                    <a:pt x="191030" y="1321585"/>
                    <a:pt x="336041" y="1176574"/>
                    <a:pt x="336041" y="997693"/>
                  </a:cubicBezTo>
                  <a:cubicBezTo>
                    <a:pt x="336041" y="818812"/>
                    <a:pt x="191030" y="673801"/>
                    <a:pt x="12149" y="673801"/>
                  </a:cubicBezTo>
                  <a:lnTo>
                    <a:pt x="1216" y="674903"/>
                  </a:lnTo>
                  <a:lnTo>
                    <a:pt x="0" y="599574"/>
                  </a:lnTo>
                  <a:lnTo>
                    <a:pt x="4255493" y="0"/>
                  </a:lnTo>
                  <a:close/>
                </a:path>
              </a:pathLst>
            </a:custGeom>
            <a:solidFill>
              <a:srgbClr val="76A8D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7" name="Freeform 56">
              <a:extLst>
                <a:ext uri="{FF2B5EF4-FFF2-40B4-BE49-F238E27FC236}">
                  <a16:creationId xmlns:a16="http://schemas.microsoft.com/office/drawing/2014/main" id="{1264C086-ACE9-417C-970E-96AB9043D57E}"/>
                </a:ext>
              </a:extLst>
            </p:cNvPr>
            <p:cNvSpPr>
              <a:spLocks noChangeAspect="1"/>
            </p:cNvSpPr>
            <p:nvPr/>
          </p:nvSpPr>
          <p:spPr>
            <a:xfrm rot="21480000">
              <a:off x="2085187" y="3681244"/>
              <a:ext cx="2769250" cy="942037"/>
            </a:xfrm>
            <a:custGeom>
              <a:avLst/>
              <a:gdLst>
                <a:gd name="connsiteX0" fmla="*/ 2769250 w 2769250"/>
                <a:gd name="connsiteY0" fmla="*/ 0 h 942037"/>
                <a:gd name="connsiteX1" fmla="*/ 2750449 w 2769250"/>
                <a:gd name="connsiteY1" fmla="*/ 633252 h 942037"/>
                <a:gd name="connsiteX2" fmla="*/ 0 w 2769250"/>
                <a:gd name="connsiteY2" fmla="*/ 942037 h 942037"/>
                <a:gd name="connsiteX3" fmla="*/ 1157 w 2769250"/>
                <a:gd name="connsiteY3" fmla="*/ 881875 h 942037"/>
                <a:gd name="connsiteX4" fmla="*/ 24252 w 2769250"/>
                <a:gd name="connsiteY4" fmla="*/ 884203 h 942037"/>
                <a:gd name="connsiteX5" fmla="*/ 285766 w 2769250"/>
                <a:gd name="connsiteY5" fmla="*/ 622690 h 942037"/>
                <a:gd name="connsiteX6" fmla="*/ 24253 w 2769250"/>
                <a:gd name="connsiteY6" fmla="*/ 361176 h 942037"/>
                <a:gd name="connsiteX7" fmla="*/ 11146 w 2769250"/>
                <a:gd name="connsiteY7" fmla="*/ 362497 h 942037"/>
                <a:gd name="connsiteX8" fmla="*/ 12183 w 2769250"/>
                <a:gd name="connsiteY8" fmla="*/ 308553 h 942037"/>
                <a:gd name="connsiteX9" fmla="*/ 2769250 w 2769250"/>
                <a:gd name="connsiteY9" fmla="*/ 0 h 94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9250" h="942037">
                  <a:moveTo>
                    <a:pt x="2769250" y="0"/>
                  </a:moveTo>
                  <a:cubicBezTo>
                    <a:pt x="2762983" y="211084"/>
                    <a:pt x="2756717" y="422169"/>
                    <a:pt x="2750449" y="633252"/>
                  </a:cubicBezTo>
                  <a:lnTo>
                    <a:pt x="0" y="942037"/>
                  </a:lnTo>
                  <a:lnTo>
                    <a:pt x="1157" y="881875"/>
                  </a:lnTo>
                  <a:lnTo>
                    <a:pt x="24252" y="884203"/>
                  </a:lnTo>
                  <a:cubicBezTo>
                    <a:pt x="168682" y="884203"/>
                    <a:pt x="285766" y="767120"/>
                    <a:pt x="285766" y="622690"/>
                  </a:cubicBezTo>
                  <a:cubicBezTo>
                    <a:pt x="285766" y="478260"/>
                    <a:pt x="168683" y="361175"/>
                    <a:pt x="24253" y="361176"/>
                  </a:cubicBezTo>
                  <a:lnTo>
                    <a:pt x="11146" y="362497"/>
                  </a:lnTo>
                  <a:lnTo>
                    <a:pt x="12183" y="308553"/>
                  </a:lnTo>
                  <a:lnTo>
                    <a:pt x="2769250" y="0"/>
                  </a:lnTo>
                  <a:close/>
                </a:path>
              </a:pathLst>
            </a:custGeom>
            <a:solidFill>
              <a:srgbClr val="ABCEE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8" name="Freeform 57">
              <a:extLst>
                <a:ext uri="{FF2B5EF4-FFF2-40B4-BE49-F238E27FC236}">
                  <a16:creationId xmlns:a16="http://schemas.microsoft.com/office/drawing/2014/main" id="{7BB6903D-070F-4569-AA86-F2B3204157FC}"/>
                </a:ext>
              </a:extLst>
            </p:cNvPr>
            <p:cNvSpPr>
              <a:spLocks noChangeAspect="1"/>
            </p:cNvSpPr>
            <p:nvPr/>
          </p:nvSpPr>
          <p:spPr>
            <a:xfrm rot="21480000">
              <a:off x="2311352" y="4525298"/>
              <a:ext cx="2323536" cy="890459"/>
            </a:xfrm>
            <a:custGeom>
              <a:avLst/>
              <a:gdLst>
                <a:gd name="connsiteX0" fmla="*/ 2323536 w 2323536"/>
                <a:gd name="connsiteY0" fmla="*/ 0 h 890459"/>
                <a:gd name="connsiteX1" fmla="*/ 2304874 w 2323536"/>
                <a:gd name="connsiteY1" fmla="*/ 629307 h 890459"/>
                <a:gd name="connsiteX2" fmla="*/ 0 w 2323536"/>
                <a:gd name="connsiteY2" fmla="*/ 890459 h 890459"/>
                <a:gd name="connsiteX3" fmla="*/ 1047 w 2323536"/>
                <a:gd name="connsiteY3" fmla="*/ 833390 h 890459"/>
                <a:gd name="connsiteX4" fmla="*/ 8741 w 2323536"/>
                <a:gd name="connsiteY4" fmla="*/ 834166 h 890459"/>
                <a:gd name="connsiteX5" fmla="*/ 270255 w 2323536"/>
                <a:gd name="connsiteY5" fmla="*/ 572653 h 890459"/>
                <a:gd name="connsiteX6" fmla="*/ 61445 w 2323536"/>
                <a:gd name="connsiteY6" fmla="*/ 316451 h 890459"/>
                <a:gd name="connsiteX7" fmla="*/ 10863 w 2323536"/>
                <a:gd name="connsiteY7" fmla="*/ 311352 h 890459"/>
                <a:gd name="connsiteX8" fmla="*/ 12183 w 2323536"/>
                <a:gd name="connsiteY8" fmla="*/ 256976 h 890459"/>
                <a:gd name="connsiteX9" fmla="*/ 2323536 w 2323536"/>
                <a:gd name="connsiteY9" fmla="*/ 0 h 89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3536" h="890459">
                  <a:moveTo>
                    <a:pt x="2323536" y="0"/>
                  </a:moveTo>
                  <a:cubicBezTo>
                    <a:pt x="2317270" y="211084"/>
                    <a:pt x="2311141" y="418224"/>
                    <a:pt x="2304874" y="629307"/>
                  </a:cubicBezTo>
                  <a:lnTo>
                    <a:pt x="0" y="890459"/>
                  </a:lnTo>
                  <a:lnTo>
                    <a:pt x="1047" y="833390"/>
                  </a:lnTo>
                  <a:lnTo>
                    <a:pt x="8741" y="834166"/>
                  </a:lnTo>
                  <a:cubicBezTo>
                    <a:pt x="153171" y="834166"/>
                    <a:pt x="270255" y="717083"/>
                    <a:pt x="270255" y="572653"/>
                  </a:cubicBezTo>
                  <a:cubicBezTo>
                    <a:pt x="270255" y="446277"/>
                    <a:pt x="180613" y="340837"/>
                    <a:pt x="61445" y="316451"/>
                  </a:cubicBezTo>
                  <a:lnTo>
                    <a:pt x="10863" y="311352"/>
                  </a:lnTo>
                  <a:lnTo>
                    <a:pt x="12183" y="256976"/>
                  </a:lnTo>
                  <a:lnTo>
                    <a:pt x="2323536" y="0"/>
                  </a:lnTo>
                  <a:close/>
                </a:path>
              </a:pathLst>
            </a:custGeom>
            <a:solidFill>
              <a:srgbClr val="FAAC47">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51A98F49-2E5B-45F3-A759-8B114641F765}"/>
                </a:ext>
              </a:extLst>
            </p:cNvPr>
            <p:cNvSpPr txBox="1"/>
            <p:nvPr/>
          </p:nvSpPr>
          <p:spPr>
            <a:xfrm>
              <a:off x="1193935" y="1727894"/>
              <a:ext cx="416869" cy="59773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srgbClr val="76A8D9"/>
                  </a:solidFill>
                  <a:effectLst/>
                  <a:uLnTx/>
                  <a:uFillTx/>
                  <a:latin typeface="Arial" panose="020B0604020202020204" pitchFamily="34" charset="0"/>
                  <a:cs typeface="Arial" panose="020B0604020202020204" pitchFamily="34" charset="0"/>
                </a:rPr>
                <a:t>1</a:t>
              </a:r>
              <a:endParaRPr kumimoji="0" lang="en-IN" sz="3600" b="1" i="0" u="none" strike="noStrike" kern="0" cap="none" spc="0" normalizeH="0" baseline="0" noProof="0" dirty="0">
                <a:ln>
                  <a:noFill/>
                </a:ln>
                <a:solidFill>
                  <a:srgbClr val="76A8D9"/>
                </a:solidFill>
                <a:effectLst/>
                <a:uLnTx/>
                <a:uFillTx/>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3B7BF23C-879E-4996-A385-CD237043F3F4}"/>
                </a:ext>
              </a:extLst>
            </p:cNvPr>
            <p:cNvSpPr txBox="1"/>
            <p:nvPr/>
          </p:nvSpPr>
          <p:spPr>
            <a:xfrm>
              <a:off x="1466240" y="2608832"/>
              <a:ext cx="416869" cy="59773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srgbClr val="EF5B51"/>
                  </a:solidFill>
                  <a:effectLst/>
                  <a:uLnTx/>
                  <a:uFillTx/>
                  <a:latin typeface="Arial" panose="020B0604020202020204" pitchFamily="34" charset="0"/>
                  <a:cs typeface="Arial" panose="020B0604020202020204" pitchFamily="34" charset="0"/>
                </a:rPr>
                <a:t>2</a:t>
              </a:r>
              <a:endParaRPr kumimoji="0" lang="en-IN" sz="3600" b="1" i="0" u="none" strike="noStrike" kern="0" cap="none" spc="0" normalizeH="0" baseline="0" noProof="0" dirty="0">
                <a:ln>
                  <a:noFill/>
                </a:ln>
                <a:solidFill>
                  <a:srgbClr val="EF5B51"/>
                </a:solidFill>
                <a:effectLst/>
                <a:uLnTx/>
                <a:uFillTx/>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1543BC02-C6A4-422F-A203-107C4A395A9A}"/>
                </a:ext>
              </a:extLst>
            </p:cNvPr>
            <p:cNvSpPr txBox="1"/>
            <p:nvPr/>
          </p:nvSpPr>
          <p:spPr>
            <a:xfrm>
              <a:off x="1714370" y="3415268"/>
              <a:ext cx="416869" cy="59773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srgbClr val="FAAC47"/>
                  </a:solidFill>
                  <a:effectLst/>
                  <a:uLnTx/>
                  <a:uFillTx/>
                  <a:latin typeface="Arial" panose="020B0604020202020204" pitchFamily="34" charset="0"/>
                  <a:cs typeface="Arial" panose="020B0604020202020204" pitchFamily="34" charset="0"/>
                </a:rPr>
                <a:t>3</a:t>
              </a:r>
              <a:endParaRPr kumimoji="0" lang="en-IN" sz="3600" b="1" i="0" u="none" strike="noStrike" kern="0" cap="none" spc="0" normalizeH="0" baseline="0" noProof="0" dirty="0">
                <a:ln>
                  <a:noFill/>
                </a:ln>
                <a:solidFill>
                  <a:srgbClr val="FAAC47"/>
                </a:solidFill>
                <a:effectLst/>
                <a:uLnTx/>
                <a:uFillTx/>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55C4ED92-8254-42ED-8C51-DF4E4C9F760D}"/>
                </a:ext>
              </a:extLst>
            </p:cNvPr>
            <p:cNvSpPr txBox="1"/>
            <p:nvPr/>
          </p:nvSpPr>
          <p:spPr>
            <a:xfrm>
              <a:off x="1985853" y="4177991"/>
              <a:ext cx="416869" cy="59773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srgbClr val="ABCEEC"/>
                  </a:solidFill>
                  <a:effectLst/>
                  <a:uLnTx/>
                  <a:uFillTx/>
                  <a:latin typeface="Arial" panose="020B0604020202020204" pitchFamily="34" charset="0"/>
                  <a:cs typeface="Arial" panose="020B0604020202020204" pitchFamily="34" charset="0"/>
                </a:rPr>
                <a:t>4</a:t>
              </a:r>
              <a:endParaRPr kumimoji="0" lang="en-IN" sz="3600" b="1" i="0" u="none" strike="noStrike" kern="0" cap="none" spc="0" normalizeH="0" baseline="0" noProof="0" dirty="0">
                <a:ln>
                  <a:noFill/>
                </a:ln>
                <a:solidFill>
                  <a:srgbClr val="ABCEEC"/>
                </a:solidFill>
                <a:effectLst/>
                <a:uLnTx/>
                <a:uFillTx/>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CE6E0ECB-AC1B-4C72-A44F-659FD0F169F7}"/>
                </a:ext>
              </a:extLst>
            </p:cNvPr>
            <p:cNvSpPr txBox="1"/>
            <p:nvPr/>
          </p:nvSpPr>
          <p:spPr>
            <a:xfrm>
              <a:off x="2235430" y="4962940"/>
              <a:ext cx="416869" cy="59773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1" i="0" u="none" strike="noStrike" kern="0" cap="none" spc="0" normalizeH="0" baseline="0" noProof="0" dirty="0">
                  <a:ln>
                    <a:noFill/>
                  </a:ln>
                  <a:solidFill>
                    <a:srgbClr val="FAAC47">
                      <a:lumMod val="60000"/>
                      <a:lumOff val="40000"/>
                    </a:srgbClr>
                  </a:solidFill>
                  <a:effectLst/>
                  <a:uLnTx/>
                  <a:uFillTx/>
                  <a:latin typeface="Arial" panose="020B0604020202020204" pitchFamily="34" charset="0"/>
                  <a:cs typeface="Arial" panose="020B0604020202020204" pitchFamily="34" charset="0"/>
                </a:rPr>
                <a:t>5</a:t>
              </a:r>
              <a:endParaRPr kumimoji="0" lang="en-IN" sz="3600" b="1" i="0" u="none" strike="noStrike" kern="0" cap="none" spc="0" normalizeH="0" baseline="0" noProof="0" dirty="0">
                <a:ln>
                  <a:noFill/>
                </a:ln>
                <a:solidFill>
                  <a:srgbClr val="FAAC47">
                    <a:lumMod val="60000"/>
                    <a:lumOff val="40000"/>
                  </a:srgbClr>
                </a:solidFill>
                <a:effectLst/>
                <a:uLnTx/>
                <a:uFillTx/>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14E39ED4-C1CD-4E2C-A031-2C0DBADD7F94}"/>
                </a:ext>
              </a:extLst>
            </p:cNvPr>
            <p:cNvSpPr txBox="1"/>
            <p:nvPr/>
          </p:nvSpPr>
          <p:spPr>
            <a:xfrm rot="21077054">
              <a:off x="2274657" y="3967499"/>
              <a:ext cx="2437308" cy="34156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altLang="ko-KR" sz="1800" b="1" i="0" u="none" strike="noStrike" kern="0" cap="none" spc="0" normalizeH="0" baseline="0" noProof="0" dirty="0">
                  <a:ln>
                    <a:noFill/>
                  </a:ln>
                  <a:solidFill>
                    <a:prstClr val="white"/>
                  </a:solidFill>
                  <a:effectLst/>
                  <a:uLnTx/>
                  <a:uFillTx/>
                  <a:latin typeface="Arial" panose="020B0604020202020204" pitchFamily="34" charset="0"/>
                  <a:ea typeface="맑은 고딕" panose="020B0503020000020004" pitchFamily="34" charset="-127"/>
                  <a:cs typeface="Arial" panose="020B0604020202020204" pitchFamily="34" charset="0"/>
                </a:rPr>
                <a:t>Data Modelling</a:t>
              </a:r>
            </a:p>
          </p:txBody>
        </p:sp>
        <p:sp>
          <p:nvSpPr>
            <p:cNvPr id="35" name="TextBox 34">
              <a:extLst>
                <a:ext uri="{FF2B5EF4-FFF2-40B4-BE49-F238E27FC236}">
                  <a16:creationId xmlns:a16="http://schemas.microsoft.com/office/drawing/2014/main" id="{B3D5069E-2938-497D-8A8D-276AA917F34D}"/>
                </a:ext>
              </a:extLst>
            </p:cNvPr>
            <p:cNvSpPr txBox="1"/>
            <p:nvPr/>
          </p:nvSpPr>
          <p:spPr>
            <a:xfrm rot="21072828">
              <a:off x="2439198" y="4775571"/>
              <a:ext cx="2210567" cy="34156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altLang="ko-KR" sz="1800" b="1" i="0" u="none" strike="noStrike" kern="0" cap="none" spc="0" normalizeH="0" baseline="0" noProof="0" dirty="0">
                  <a:ln>
                    <a:noFill/>
                  </a:ln>
                  <a:solidFill>
                    <a:prstClr val="white"/>
                  </a:solidFill>
                  <a:effectLst/>
                  <a:uLnTx/>
                  <a:uFillTx/>
                  <a:latin typeface="Arial" panose="020B0604020202020204" pitchFamily="34" charset="0"/>
                  <a:ea typeface="맑은 고딕" panose="020B0503020000020004" pitchFamily="34" charset="-127"/>
                  <a:cs typeface="Arial" panose="020B0604020202020204" pitchFamily="34" charset="0"/>
                </a:rPr>
                <a:t>Present the Model</a:t>
              </a:r>
            </a:p>
          </p:txBody>
        </p:sp>
        <p:sp>
          <p:nvSpPr>
            <p:cNvPr id="36" name="TextBox 35">
              <a:extLst>
                <a:ext uri="{FF2B5EF4-FFF2-40B4-BE49-F238E27FC236}">
                  <a16:creationId xmlns:a16="http://schemas.microsoft.com/office/drawing/2014/main" id="{CCFB5751-148C-4F8A-8E32-6080B94B786E}"/>
                </a:ext>
              </a:extLst>
            </p:cNvPr>
            <p:cNvSpPr txBox="1"/>
            <p:nvPr/>
          </p:nvSpPr>
          <p:spPr>
            <a:xfrm rot="21077054">
              <a:off x="2274657" y="3026734"/>
              <a:ext cx="2437308" cy="5977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altLang="ko-KR" sz="1800" b="1" i="0" u="none" strike="noStrike" kern="0" cap="none" spc="0" normalizeH="0" baseline="0" noProof="0" dirty="0">
                  <a:ln>
                    <a:noFill/>
                  </a:ln>
                  <a:solidFill>
                    <a:prstClr val="white"/>
                  </a:solidFill>
                  <a:effectLst/>
                  <a:uLnTx/>
                  <a:uFillTx/>
                  <a:latin typeface="Arial" panose="020B0604020202020204" pitchFamily="34" charset="0"/>
                  <a:ea typeface="맑은 고딕" panose="020B0503020000020004" pitchFamily="34" charset="-127"/>
                  <a:cs typeface="Arial" panose="020B0604020202020204" pitchFamily="34" charset="0"/>
                </a:rPr>
                <a:t>Exploratory Data Analysis</a:t>
              </a:r>
            </a:p>
          </p:txBody>
        </p:sp>
        <p:sp>
          <p:nvSpPr>
            <p:cNvPr id="37" name="TextBox 36">
              <a:extLst>
                <a:ext uri="{FF2B5EF4-FFF2-40B4-BE49-F238E27FC236}">
                  <a16:creationId xmlns:a16="http://schemas.microsoft.com/office/drawing/2014/main" id="{921FC2B0-8D9E-4D5C-9D8F-8D6B39BC1135}"/>
                </a:ext>
              </a:extLst>
            </p:cNvPr>
            <p:cNvSpPr txBox="1"/>
            <p:nvPr/>
          </p:nvSpPr>
          <p:spPr>
            <a:xfrm rot="21077054">
              <a:off x="2274658" y="2329978"/>
              <a:ext cx="2437308" cy="34156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altLang="ko-KR" b="1" kern="0" dirty="0">
                  <a:solidFill>
                    <a:prstClr val="white"/>
                  </a:solidFill>
                  <a:latin typeface="Arial" panose="020B0604020202020204" pitchFamily="34" charset="0"/>
                  <a:ea typeface="맑은 고딕" panose="020B0503020000020004" pitchFamily="34" charset="-127"/>
                  <a:cs typeface="Arial" panose="020B0604020202020204" pitchFamily="34" charset="0"/>
                </a:rPr>
                <a:t>Prepare the Data</a:t>
              </a:r>
              <a:endParaRPr kumimoji="0" lang="en-GB" altLang="ko-KR" sz="1800" b="1" i="0" u="none" strike="noStrike" kern="0" cap="none" spc="0" normalizeH="0" baseline="0" noProof="0" dirty="0">
                <a:ln>
                  <a:noFill/>
                </a:ln>
                <a:solidFill>
                  <a:prstClr val="white"/>
                </a:solidFill>
                <a:effectLst/>
                <a:uLnTx/>
                <a:uFillTx/>
                <a:latin typeface="Arial" panose="020B0604020202020204" pitchFamily="34" charset="0"/>
                <a:ea typeface="맑은 고딕" panose="020B0503020000020004" pitchFamily="34" charset="-127"/>
                <a:cs typeface="Arial" panose="020B0604020202020204" pitchFamily="34" charset="0"/>
              </a:endParaRPr>
            </a:p>
          </p:txBody>
        </p:sp>
        <p:sp>
          <p:nvSpPr>
            <p:cNvPr id="38" name="TextBox 37">
              <a:extLst>
                <a:ext uri="{FF2B5EF4-FFF2-40B4-BE49-F238E27FC236}">
                  <a16:creationId xmlns:a16="http://schemas.microsoft.com/office/drawing/2014/main" id="{FD76EA04-6F43-4197-A2FA-34C433464D9E}"/>
                </a:ext>
              </a:extLst>
            </p:cNvPr>
            <p:cNvSpPr txBox="1"/>
            <p:nvPr/>
          </p:nvSpPr>
          <p:spPr>
            <a:xfrm rot="21077054">
              <a:off x="2274658" y="1389818"/>
              <a:ext cx="2437308" cy="34156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altLang="ko-KR" sz="1800" b="1" i="0" u="none" strike="noStrike" kern="0" cap="none" spc="0" normalizeH="0" baseline="0" noProof="0" dirty="0">
                  <a:ln>
                    <a:noFill/>
                  </a:ln>
                  <a:solidFill>
                    <a:prstClr val="white"/>
                  </a:solidFill>
                  <a:effectLst/>
                  <a:uLnTx/>
                  <a:uFillTx/>
                  <a:latin typeface="Arial" panose="020B0604020202020204" pitchFamily="34" charset="0"/>
                  <a:ea typeface="맑은 고딕" panose="020B0503020000020004" pitchFamily="34" charset="-127"/>
                  <a:cs typeface="Arial" panose="020B0604020202020204" pitchFamily="34" charset="0"/>
                </a:rPr>
                <a:t>Problem Statement</a:t>
              </a:r>
            </a:p>
          </p:txBody>
        </p:sp>
      </p:grpSp>
    </p:spTree>
    <p:extLst>
      <p:ext uri="{BB962C8B-B14F-4D97-AF65-F5344CB8AC3E}">
        <p14:creationId xmlns:p14="http://schemas.microsoft.com/office/powerpoint/2010/main" val="3431660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Model shp53">
            <a:extLst>
              <a:ext uri="{FF2B5EF4-FFF2-40B4-BE49-F238E27FC236}">
                <a16:creationId xmlns:a16="http://schemas.microsoft.com/office/drawing/2014/main" id="{A24B54BA-9BDF-471E-9544-3FC8DEE68A22}"/>
              </a:ext>
            </a:extLst>
          </p:cNvPr>
          <p:cNvSpPr>
            <a:spLocks noGrp="1"/>
          </p:cNvSpPr>
          <p:nvPr>
            <p:ph type="body" sz="quarter" idx="14"/>
          </p:nvPr>
        </p:nvSpPr>
        <p:spPr>
          <a:xfrm>
            <a:off x="478254" y="806044"/>
            <a:ext cx="4702629" cy="1227950"/>
          </a:xfrm>
        </p:spPr>
        <p:txBody>
          <a:bodyPr/>
          <a:lstStyle/>
          <a:p>
            <a:r>
              <a:rPr lang="en-IN" dirty="0">
                <a:latin typeface="Arial" panose="020B0604020202020204" pitchFamily="34" charset="0"/>
                <a:cs typeface="Arial" panose="020B0604020202020204" pitchFamily="34" charset="0"/>
              </a:rPr>
              <a:t>Problem Statement</a:t>
            </a:r>
          </a:p>
        </p:txBody>
      </p:sp>
      <p:sp>
        <p:nvSpPr>
          <p:cNvPr id="22" name="SlideModel shp54">
            <a:extLst>
              <a:ext uri="{FF2B5EF4-FFF2-40B4-BE49-F238E27FC236}">
                <a16:creationId xmlns:a16="http://schemas.microsoft.com/office/drawing/2014/main" id="{688E60AF-6C15-4C6C-B589-E0D0263044D2}"/>
              </a:ext>
            </a:extLst>
          </p:cNvPr>
          <p:cNvSpPr>
            <a:spLocks noGrp="1"/>
          </p:cNvSpPr>
          <p:nvPr>
            <p:ph type="body" sz="quarter" idx="15"/>
          </p:nvPr>
        </p:nvSpPr>
        <p:spPr>
          <a:xfrm>
            <a:off x="5336730" y="806044"/>
            <a:ext cx="2383075" cy="3796436"/>
          </a:xfrm>
        </p:spPr>
        <p:txBody>
          <a:bodyPr/>
          <a:lstStyle/>
          <a:p>
            <a:r>
              <a:rPr lang="en-US" b="0" i="0" dirty="0">
                <a:solidFill>
                  <a:srgbClr val="161616"/>
                </a:solidFill>
                <a:effectLst/>
                <a:latin typeface="Crimson"/>
              </a:rPr>
              <a:t>“As more people get vaccinated, and travel restrictions are lifted, we expect </a:t>
            </a:r>
            <a:r>
              <a:rPr lang="en-US" dirty="0">
                <a:solidFill>
                  <a:srgbClr val="161616"/>
                </a:solidFill>
                <a:latin typeface="Crimson"/>
              </a:rPr>
              <a:t>the</a:t>
            </a:r>
            <a:r>
              <a:rPr lang="en-US" b="0" i="0" dirty="0">
                <a:solidFill>
                  <a:srgbClr val="161616"/>
                </a:solidFill>
                <a:effectLst/>
                <a:latin typeface="Crimson"/>
              </a:rPr>
              <a:t> </a:t>
            </a:r>
            <a:r>
              <a:rPr lang="en-US" b="0" i="0" dirty="0" err="1">
                <a:solidFill>
                  <a:srgbClr val="161616"/>
                </a:solidFill>
                <a:effectLst/>
                <a:latin typeface="Crimson"/>
              </a:rPr>
              <a:t>traveller</a:t>
            </a:r>
            <a:r>
              <a:rPr lang="en-US" b="0" i="0" dirty="0">
                <a:solidFill>
                  <a:srgbClr val="161616"/>
                </a:solidFill>
                <a:effectLst/>
                <a:latin typeface="Crimson"/>
              </a:rPr>
              <a:t> to be hungry to travel again. Brands need to start considering how to reinvigorate travel content and apply key learnings from 2020 to ensure that content remains authentic and relatable,” said Tim </a:t>
            </a:r>
            <a:r>
              <a:rPr lang="en-US" b="0" i="0" dirty="0" err="1">
                <a:solidFill>
                  <a:srgbClr val="161616"/>
                </a:solidFill>
                <a:effectLst/>
                <a:latin typeface="Crimson"/>
              </a:rPr>
              <a:t>Sovay</a:t>
            </a:r>
            <a:r>
              <a:rPr lang="en-US" b="0" i="0" dirty="0">
                <a:solidFill>
                  <a:srgbClr val="161616"/>
                </a:solidFill>
                <a:effectLst/>
                <a:latin typeface="Crimson"/>
              </a:rPr>
              <a:t>, COO of </a:t>
            </a:r>
            <a:r>
              <a:rPr lang="en-US" b="0" i="0" dirty="0" err="1">
                <a:solidFill>
                  <a:srgbClr val="161616"/>
                </a:solidFill>
                <a:effectLst/>
                <a:latin typeface="Crimson"/>
              </a:rPr>
              <a:t>CreatorIQ</a:t>
            </a:r>
            <a:r>
              <a:rPr lang="en-US" b="0" i="0" dirty="0">
                <a:solidFill>
                  <a:srgbClr val="161616"/>
                </a:solidFill>
                <a:effectLst/>
                <a:latin typeface="Crimson"/>
              </a:rPr>
              <a:t>.</a:t>
            </a:r>
            <a:endParaRPr lang="en-IN" dirty="0">
              <a:latin typeface="Arial" panose="020B0604020202020204" pitchFamily="34" charset="0"/>
              <a:cs typeface="Arial" panose="020B0604020202020204" pitchFamily="34" charset="0"/>
            </a:endParaRPr>
          </a:p>
        </p:txBody>
      </p:sp>
      <p:sp>
        <p:nvSpPr>
          <p:cNvPr id="24" name="SlideModel shp56">
            <a:extLst>
              <a:ext uri="{FF2B5EF4-FFF2-40B4-BE49-F238E27FC236}">
                <a16:creationId xmlns:a16="http://schemas.microsoft.com/office/drawing/2014/main" id="{CBF0ECCC-929A-4050-AD3B-329995549C01}"/>
              </a:ext>
            </a:extLst>
          </p:cNvPr>
          <p:cNvSpPr>
            <a:spLocks noGrp="1"/>
          </p:cNvSpPr>
          <p:nvPr>
            <p:ph type="body" sz="quarter" idx="17"/>
          </p:nvPr>
        </p:nvSpPr>
        <p:spPr>
          <a:xfrm>
            <a:off x="478254" y="2153301"/>
            <a:ext cx="4746756" cy="678129"/>
          </a:xfrm>
        </p:spPr>
        <p:txBody>
          <a:bodyPr>
            <a:normAutofit fontScale="77500" lnSpcReduction="20000"/>
          </a:bodyPr>
          <a:lstStyle/>
          <a:p>
            <a:r>
              <a:rPr lang="en-IN" dirty="0">
                <a:latin typeface="Arial" panose="020B0604020202020204" pitchFamily="34" charset="0"/>
                <a:cs typeface="Arial" panose="020B0604020202020204" pitchFamily="34" charset="0"/>
              </a:rPr>
              <a:t>Discover content and ideas for the next marketing activities</a:t>
            </a:r>
          </a:p>
        </p:txBody>
      </p:sp>
      <p:pic>
        <p:nvPicPr>
          <p:cNvPr id="7" name="Picture Placeholder 6" descr="A picture containing text, stacked, pile, old&#10;&#10;Description automatically generated">
            <a:extLst>
              <a:ext uri="{FF2B5EF4-FFF2-40B4-BE49-F238E27FC236}">
                <a16:creationId xmlns:a16="http://schemas.microsoft.com/office/drawing/2014/main" id="{B78B4B1D-4684-44F3-B302-335E6EC37AF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41698" b="41698"/>
          <a:stretch>
            <a:fillRect/>
          </a:stretch>
        </p:blipFill>
        <p:spPr/>
      </p:pic>
      <p:grpSp>
        <p:nvGrpSpPr>
          <p:cNvPr id="2" name="Group 1">
            <a:extLst>
              <a:ext uri="{FF2B5EF4-FFF2-40B4-BE49-F238E27FC236}">
                <a16:creationId xmlns:a16="http://schemas.microsoft.com/office/drawing/2014/main" id="{503CF605-AECC-46A0-B796-9921B3FE3AE3}"/>
              </a:ext>
            </a:extLst>
          </p:cNvPr>
          <p:cNvGrpSpPr/>
          <p:nvPr/>
        </p:nvGrpSpPr>
        <p:grpSpPr>
          <a:xfrm>
            <a:off x="8031500" y="806044"/>
            <a:ext cx="3682246" cy="3316972"/>
            <a:chOff x="8031500" y="938124"/>
            <a:chExt cx="3682246" cy="3316972"/>
          </a:xfrm>
        </p:grpSpPr>
        <p:grpSp>
          <p:nvGrpSpPr>
            <p:cNvPr id="39" name="Group 38">
              <a:extLst>
                <a:ext uri="{FF2B5EF4-FFF2-40B4-BE49-F238E27FC236}">
                  <a16:creationId xmlns:a16="http://schemas.microsoft.com/office/drawing/2014/main" id="{AADCC8E9-0D7C-4ECE-93AF-168F65A071E1}"/>
                </a:ext>
              </a:extLst>
            </p:cNvPr>
            <p:cNvGrpSpPr/>
            <p:nvPr/>
          </p:nvGrpSpPr>
          <p:grpSpPr>
            <a:xfrm>
              <a:off x="8031500" y="3227746"/>
              <a:ext cx="3682246" cy="1027350"/>
              <a:chOff x="8396610" y="2677146"/>
              <a:chExt cx="3682246" cy="1027350"/>
            </a:xfrm>
          </p:grpSpPr>
          <p:grpSp>
            <p:nvGrpSpPr>
              <p:cNvPr id="21" name="Group 20">
                <a:extLst>
                  <a:ext uri="{FF2B5EF4-FFF2-40B4-BE49-F238E27FC236}">
                    <a16:creationId xmlns:a16="http://schemas.microsoft.com/office/drawing/2014/main" id="{867DE23F-87A0-42C7-91ED-2FCECF421163}"/>
                  </a:ext>
                </a:extLst>
              </p:cNvPr>
              <p:cNvGrpSpPr/>
              <p:nvPr/>
            </p:nvGrpSpPr>
            <p:grpSpPr>
              <a:xfrm>
                <a:off x="8396610" y="2816497"/>
                <a:ext cx="748652" cy="748648"/>
                <a:chOff x="7017195" y="1718199"/>
                <a:chExt cx="1218336" cy="1218330"/>
              </a:xfrm>
            </p:grpSpPr>
            <p:grpSp>
              <p:nvGrpSpPr>
                <p:cNvPr id="25" name="Group 24">
                  <a:extLst>
                    <a:ext uri="{FF2B5EF4-FFF2-40B4-BE49-F238E27FC236}">
                      <a16:creationId xmlns:a16="http://schemas.microsoft.com/office/drawing/2014/main" id="{65F2176B-2A60-45F8-B89A-137592CF7610}"/>
                    </a:ext>
                  </a:extLst>
                </p:cNvPr>
                <p:cNvGrpSpPr/>
                <p:nvPr/>
              </p:nvGrpSpPr>
              <p:grpSpPr>
                <a:xfrm>
                  <a:off x="7017195" y="1718199"/>
                  <a:ext cx="1218336" cy="1218330"/>
                  <a:chOff x="1644809" y="1498600"/>
                  <a:chExt cx="1397008" cy="1397000"/>
                </a:xfrm>
              </p:grpSpPr>
              <p:sp>
                <p:nvSpPr>
                  <p:cNvPr id="27" name="Arc 26">
                    <a:extLst>
                      <a:ext uri="{FF2B5EF4-FFF2-40B4-BE49-F238E27FC236}">
                        <a16:creationId xmlns:a16="http://schemas.microsoft.com/office/drawing/2014/main" id="{FEFA4D15-0FE5-4C9C-964B-0FF8610EDA58}"/>
                      </a:ext>
                    </a:extLst>
                  </p:cNvPr>
                  <p:cNvSpPr/>
                  <p:nvPr/>
                </p:nvSpPr>
                <p:spPr>
                  <a:xfrm>
                    <a:off x="1644809" y="1498600"/>
                    <a:ext cx="1397000" cy="1397000"/>
                  </a:xfrm>
                  <a:prstGeom prst="arc">
                    <a:avLst>
                      <a:gd name="adj1" fmla="val 218576"/>
                      <a:gd name="adj2" fmla="val 16163548"/>
                    </a:avLst>
                  </a:prstGeom>
                  <a:noFill/>
                  <a:ln w="6350" cap="flat" cmpd="sng" algn="ctr">
                    <a:solidFill>
                      <a:srgbClr val="FFFFFF">
                        <a:lumMod val="85000"/>
                      </a:srgbClr>
                    </a:solidFill>
                    <a:prstDash val="solid"/>
                    <a:miter lim="800000"/>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ED9DAF49-E6A0-4882-A1DC-D378EB890693}"/>
                      </a:ext>
                    </a:extLst>
                  </p:cNvPr>
                  <p:cNvSpPr/>
                  <p:nvPr/>
                </p:nvSpPr>
                <p:spPr>
                  <a:xfrm>
                    <a:off x="1861009" y="1714800"/>
                    <a:ext cx="964598" cy="964599"/>
                  </a:xfrm>
                  <a:prstGeom prst="ellipse">
                    <a:avLst/>
                  </a:prstGeom>
                  <a:solidFill>
                    <a:srgbClr val="26A2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8D5B8911-B7C2-4113-91AE-26CF3CA607B0}"/>
                      </a:ext>
                    </a:extLst>
                  </p:cNvPr>
                  <p:cNvSpPr/>
                  <p:nvPr/>
                </p:nvSpPr>
                <p:spPr>
                  <a:xfrm flipH="1">
                    <a:off x="1644817" y="1498600"/>
                    <a:ext cx="1397000" cy="1397000"/>
                  </a:xfrm>
                  <a:prstGeom prst="arc">
                    <a:avLst>
                      <a:gd name="adj1" fmla="val 10511776"/>
                      <a:gd name="adj2" fmla="val 16290184"/>
                    </a:avLst>
                  </a:prstGeom>
                  <a:noFill/>
                  <a:ln w="50800" cap="rnd" cmpd="sng" algn="ctr">
                    <a:solidFill>
                      <a:srgbClr val="26A2FF"/>
                    </a:solidFill>
                    <a:prstDash val="solid"/>
                    <a:roun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26" name="Freeform: Shape 25">
                  <a:extLst>
                    <a:ext uri="{FF2B5EF4-FFF2-40B4-BE49-F238E27FC236}">
                      <a16:creationId xmlns:a16="http://schemas.microsoft.com/office/drawing/2014/main" id="{8041C4A2-D82C-4C34-A27D-6C5CC3524CBF}"/>
                    </a:ext>
                  </a:extLst>
                </p:cNvPr>
                <p:cNvSpPr/>
                <p:nvPr/>
              </p:nvSpPr>
              <p:spPr>
                <a:xfrm>
                  <a:off x="7378884" y="2077415"/>
                  <a:ext cx="494951" cy="499897"/>
                </a:xfrm>
                <a:custGeom>
                  <a:avLst/>
                  <a:gdLst>
                    <a:gd name="connsiteX0" fmla="*/ 511872 w 2441030"/>
                    <a:gd name="connsiteY0" fmla="*/ 2086660 h 2441016"/>
                    <a:gd name="connsiteX1" fmla="*/ 511872 w 2441030"/>
                    <a:gd name="connsiteY1" fmla="*/ 2244145 h 2441016"/>
                    <a:gd name="connsiteX2" fmla="*/ 584065 w 2441030"/>
                    <a:gd name="connsiteY2" fmla="*/ 2352971 h 2441016"/>
                    <a:gd name="connsiteX3" fmla="*/ 629989 w 2441030"/>
                    <a:gd name="connsiteY3" fmla="*/ 2362268 h 2441016"/>
                    <a:gd name="connsiteX4" fmla="*/ 629986 w 2441030"/>
                    <a:gd name="connsiteY4" fmla="*/ 2362268 h 2441016"/>
                    <a:gd name="connsiteX5" fmla="*/ 629991 w 2441030"/>
                    <a:gd name="connsiteY5" fmla="*/ 2362268 h 2441016"/>
                    <a:gd name="connsiteX6" fmla="*/ 629989 w 2441030"/>
                    <a:gd name="connsiteY6" fmla="*/ 2362268 h 2441016"/>
                    <a:gd name="connsiteX7" fmla="*/ 675920 w 2441030"/>
                    <a:gd name="connsiteY7" fmla="*/ 2352970 h 2441016"/>
                    <a:gd name="connsiteX8" fmla="*/ 748105 w 2441030"/>
                    <a:gd name="connsiteY8" fmla="*/ 2244145 h 2441016"/>
                    <a:gd name="connsiteX9" fmla="*/ 748105 w 2441030"/>
                    <a:gd name="connsiteY9" fmla="*/ 2086660 h 2441016"/>
                    <a:gd name="connsiteX10" fmla="*/ 549285 w 2441030"/>
                    <a:gd name="connsiteY10" fmla="*/ 1923440 h 2441016"/>
                    <a:gd name="connsiteX11" fmla="*/ 511876 w 2441030"/>
                    <a:gd name="connsiteY11" fmla="*/ 2007934 h 2441016"/>
                    <a:gd name="connsiteX12" fmla="*/ 748109 w 2441030"/>
                    <a:gd name="connsiteY12" fmla="*/ 2007934 h 2441016"/>
                    <a:gd name="connsiteX13" fmla="*/ 748114 w 2441030"/>
                    <a:gd name="connsiteY13" fmla="*/ 2007934 h 2441016"/>
                    <a:gd name="connsiteX14" fmla="*/ 710705 w 2441030"/>
                    <a:gd name="connsiteY14" fmla="*/ 1923440 h 2441016"/>
                    <a:gd name="connsiteX15" fmla="*/ 629995 w 2441030"/>
                    <a:gd name="connsiteY15" fmla="*/ 1929198 h 2441016"/>
                    <a:gd name="connsiteX16" fmla="*/ 549285 w 2441030"/>
                    <a:gd name="connsiteY16" fmla="*/ 1923440 h 2441016"/>
                    <a:gd name="connsiteX17" fmla="*/ 2283533 w 2441030"/>
                    <a:gd name="connsiteY17" fmla="*/ 1889819 h 2441016"/>
                    <a:gd name="connsiteX18" fmla="*/ 2204784 w 2441030"/>
                    <a:gd name="connsiteY18" fmla="*/ 1968568 h 2441016"/>
                    <a:gd name="connsiteX19" fmla="*/ 2283533 w 2441030"/>
                    <a:gd name="connsiteY19" fmla="*/ 2047317 h 2441016"/>
                    <a:gd name="connsiteX20" fmla="*/ 2362282 w 2441030"/>
                    <a:gd name="connsiteY20" fmla="*/ 1968568 h 2441016"/>
                    <a:gd name="connsiteX21" fmla="*/ 2283533 w 2441030"/>
                    <a:gd name="connsiteY21" fmla="*/ 1889819 h 2441016"/>
                    <a:gd name="connsiteX22" fmla="*/ 1889833 w 2441030"/>
                    <a:gd name="connsiteY22" fmla="*/ 1889819 h 2441016"/>
                    <a:gd name="connsiteX23" fmla="*/ 1811085 w 2441030"/>
                    <a:gd name="connsiteY23" fmla="*/ 1968568 h 2441016"/>
                    <a:gd name="connsiteX24" fmla="*/ 1889833 w 2441030"/>
                    <a:gd name="connsiteY24" fmla="*/ 2047317 h 2441016"/>
                    <a:gd name="connsiteX25" fmla="*/ 1968582 w 2441030"/>
                    <a:gd name="connsiteY25" fmla="*/ 1968568 h 2441016"/>
                    <a:gd name="connsiteX26" fmla="*/ 1889833 w 2441030"/>
                    <a:gd name="connsiteY26" fmla="*/ 1889819 h 2441016"/>
                    <a:gd name="connsiteX27" fmla="*/ 1496116 w 2441030"/>
                    <a:gd name="connsiteY27" fmla="*/ 1889819 h 2441016"/>
                    <a:gd name="connsiteX28" fmla="*/ 1417368 w 2441030"/>
                    <a:gd name="connsiteY28" fmla="*/ 1968568 h 2441016"/>
                    <a:gd name="connsiteX29" fmla="*/ 1496116 w 2441030"/>
                    <a:gd name="connsiteY29" fmla="*/ 2047317 h 2441016"/>
                    <a:gd name="connsiteX30" fmla="*/ 1574865 w 2441030"/>
                    <a:gd name="connsiteY30" fmla="*/ 1968568 h 2441016"/>
                    <a:gd name="connsiteX31" fmla="*/ 1496116 w 2441030"/>
                    <a:gd name="connsiteY31" fmla="*/ 1889819 h 2441016"/>
                    <a:gd name="connsiteX32" fmla="*/ 748061 w 2441030"/>
                    <a:gd name="connsiteY32" fmla="*/ 1456741 h 2441016"/>
                    <a:gd name="connsiteX33" fmla="*/ 826810 w 2441030"/>
                    <a:gd name="connsiteY33" fmla="*/ 1456741 h 2441016"/>
                    <a:gd name="connsiteX34" fmla="*/ 826810 w 2441030"/>
                    <a:gd name="connsiteY34" fmla="*/ 1535490 h 2441016"/>
                    <a:gd name="connsiteX35" fmla="*/ 748061 w 2441030"/>
                    <a:gd name="connsiteY35" fmla="*/ 1535490 h 2441016"/>
                    <a:gd name="connsiteX36" fmla="*/ 590572 w 2441030"/>
                    <a:gd name="connsiteY36" fmla="*/ 1456741 h 2441016"/>
                    <a:gd name="connsiteX37" fmla="*/ 669321 w 2441030"/>
                    <a:gd name="connsiteY37" fmla="*/ 1456741 h 2441016"/>
                    <a:gd name="connsiteX38" fmla="*/ 669321 w 2441030"/>
                    <a:gd name="connsiteY38" fmla="*/ 1535490 h 2441016"/>
                    <a:gd name="connsiteX39" fmla="*/ 590572 w 2441030"/>
                    <a:gd name="connsiteY39" fmla="*/ 1535490 h 2441016"/>
                    <a:gd name="connsiteX40" fmla="*/ 433128 w 2441030"/>
                    <a:gd name="connsiteY40" fmla="*/ 1456741 h 2441016"/>
                    <a:gd name="connsiteX41" fmla="*/ 511877 w 2441030"/>
                    <a:gd name="connsiteY41" fmla="*/ 1456741 h 2441016"/>
                    <a:gd name="connsiteX42" fmla="*/ 511877 w 2441030"/>
                    <a:gd name="connsiteY42" fmla="*/ 1535490 h 2441016"/>
                    <a:gd name="connsiteX43" fmla="*/ 433128 w 2441030"/>
                    <a:gd name="connsiteY43" fmla="*/ 1535490 h 2441016"/>
                    <a:gd name="connsiteX44" fmla="*/ 2204810 w 2441030"/>
                    <a:gd name="connsiteY44" fmla="*/ 1181147 h 2441016"/>
                    <a:gd name="connsiteX45" fmla="*/ 2204810 w 2441030"/>
                    <a:gd name="connsiteY45" fmla="*/ 1417384 h 2441016"/>
                    <a:gd name="connsiteX46" fmla="*/ 2362295 w 2441030"/>
                    <a:gd name="connsiteY46" fmla="*/ 1417384 h 2441016"/>
                    <a:gd name="connsiteX47" fmla="*/ 2362295 w 2441030"/>
                    <a:gd name="connsiteY47" fmla="*/ 1181147 h 2441016"/>
                    <a:gd name="connsiteX48" fmla="*/ 1811111 w 2441030"/>
                    <a:gd name="connsiteY48" fmla="*/ 1181130 h 2441016"/>
                    <a:gd name="connsiteX49" fmla="*/ 1811111 w 2441030"/>
                    <a:gd name="connsiteY49" fmla="*/ 1417367 h 2441016"/>
                    <a:gd name="connsiteX50" fmla="*/ 1968595 w 2441030"/>
                    <a:gd name="connsiteY50" fmla="*/ 1417367 h 2441016"/>
                    <a:gd name="connsiteX51" fmla="*/ 1968595 w 2441030"/>
                    <a:gd name="connsiteY51" fmla="*/ 1181130 h 2441016"/>
                    <a:gd name="connsiteX52" fmla="*/ 1417394 w 2441030"/>
                    <a:gd name="connsiteY52" fmla="*/ 1181130 h 2441016"/>
                    <a:gd name="connsiteX53" fmla="*/ 1417394 w 2441030"/>
                    <a:gd name="connsiteY53" fmla="*/ 1417367 h 2441016"/>
                    <a:gd name="connsiteX54" fmla="*/ 1574878 w 2441030"/>
                    <a:gd name="connsiteY54" fmla="*/ 1417367 h 2441016"/>
                    <a:gd name="connsiteX55" fmla="*/ 1574878 w 2441030"/>
                    <a:gd name="connsiteY55" fmla="*/ 1181130 h 2441016"/>
                    <a:gd name="connsiteX56" fmla="*/ 433141 w 2441030"/>
                    <a:gd name="connsiteY56" fmla="*/ 1141799 h 2441016"/>
                    <a:gd name="connsiteX57" fmla="*/ 393775 w 2441030"/>
                    <a:gd name="connsiteY57" fmla="*/ 1181165 h 2441016"/>
                    <a:gd name="connsiteX58" fmla="*/ 393775 w 2441030"/>
                    <a:gd name="connsiteY58" fmla="*/ 1259918 h 2441016"/>
                    <a:gd name="connsiteX59" fmla="*/ 433141 w 2441030"/>
                    <a:gd name="connsiteY59" fmla="*/ 1299283 h 2441016"/>
                    <a:gd name="connsiteX60" fmla="*/ 826858 w 2441030"/>
                    <a:gd name="connsiteY60" fmla="*/ 1299283 h 2441016"/>
                    <a:gd name="connsiteX61" fmla="*/ 866223 w 2441030"/>
                    <a:gd name="connsiteY61" fmla="*/ 1259918 h 2441016"/>
                    <a:gd name="connsiteX62" fmla="*/ 866223 w 2441030"/>
                    <a:gd name="connsiteY62" fmla="*/ 1181165 h 2441016"/>
                    <a:gd name="connsiteX63" fmla="*/ 826858 w 2441030"/>
                    <a:gd name="connsiteY63" fmla="*/ 1141799 h 2441016"/>
                    <a:gd name="connsiteX64" fmla="*/ 320223 w 2441030"/>
                    <a:gd name="connsiteY64" fmla="*/ 1056394 h 2441016"/>
                    <a:gd name="connsiteX65" fmla="*/ 320225 w 2441030"/>
                    <a:gd name="connsiteY65" fmla="*/ 1056397 h 2441016"/>
                    <a:gd name="connsiteX66" fmla="*/ 284342 w 2441030"/>
                    <a:gd name="connsiteY66" fmla="*/ 1110772 h 2441016"/>
                    <a:gd name="connsiteX67" fmla="*/ 236300 w 2441030"/>
                    <a:gd name="connsiteY67" fmla="*/ 1299288 h 2441016"/>
                    <a:gd name="connsiteX68" fmla="*/ 629999 w 2441030"/>
                    <a:gd name="connsiteY68" fmla="*/ 1693000 h 2441016"/>
                    <a:gd name="connsiteX69" fmla="*/ 1023716 w 2441030"/>
                    <a:gd name="connsiteY69" fmla="*/ 1299288 h 2441016"/>
                    <a:gd name="connsiteX70" fmla="*/ 939824 w 2441030"/>
                    <a:gd name="connsiteY70" fmla="*/ 1056394 h 2441016"/>
                    <a:gd name="connsiteX71" fmla="*/ 914268 w 2441030"/>
                    <a:gd name="connsiteY71" fmla="*/ 1102416 h 2441016"/>
                    <a:gd name="connsiteX72" fmla="*/ 944985 w 2441030"/>
                    <a:gd name="connsiteY72" fmla="*/ 1181165 h 2441016"/>
                    <a:gd name="connsiteX73" fmla="*/ 944985 w 2441030"/>
                    <a:gd name="connsiteY73" fmla="*/ 1259918 h 2441016"/>
                    <a:gd name="connsiteX74" fmla="*/ 826867 w 2441030"/>
                    <a:gd name="connsiteY74" fmla="*/ 1378032 h 2441016"/>
                    <a:gd name="connsiteX75" fmla="*/ 433150 w 2441030"/>
                    <a:gd name="connsiteY75" fmla="*/ 1378032 h 2441016"/>
                    <a:gd name="connsiteX76" fmla="*/ 315031 w 2441030"/>
                    <a:gd name="connsiteY76" fmla="*/ 1259918 h 2441016"/>
                    <a:gd name="connsiteX77" fmla="*/ 315031 w 2441030"/>
                    <a:gd name="connsiteY77" fmla="*/ 1181165 h 2441016"/>
                    <a:gd name="connsiteX78" fmla="*/ 345749 w 2441030"/>
                    <a:gd name="connsiteY78" fmla="*/ 1102416 h 2441016"/>
                    <a:gd name="connsiteX79" fmla="*/ 320225 w 2441030"/>
                    <a:gd name="connsiteY79" fmla="*/ 1056397 h 2441016"/>
                    <a:gd name="connsiteX80" fmla="*/ 320227 w 2441030"/>
                    <a:gd name="connsiteY80" fmla="*/ 1056394 h 2441016"/>
                    <a:gd name="connsiteX81" fmla="*/ 433141 w 2441030"/>
                    <a:gd name="connsiteY81" fmla="*/ 905566 h 2441016"/>
                    <a:gd name="connsiteX82" fmla="*/ 393775 w 2441030"/>
                    <a:gd name="connsiteY82" fmla="*/ 944936 h 2441016"/>
                    <a:gd name="connsiteX83" fmla="*/ 393775 w 2441030"/>
                    <a:gd name="connsiteY83" fmla="*/ 1023681 h 2441016"/>
                    <a:gd name="connsiteX84" fmla="*/ 433141 w 2441030"/>
                    <a:gd name="connsiteY84" fmla="*/ 1063051 h 2441016"/>
                    <a:gd name="connsiteX85" fmla="*/ 826858 w 2441030"/>
                    <a:gd name="connsiteY85" fmla="*/ 1063051 h 2441016"/>
                    <a:gd name="connsiteX86" fmla="*/ 866223 w 2441030"/>
                    <a:gd name="connsiteY86" fmla="*/ 1023681 h 2441016"/>
                    <a:gd name="connsiteX87" fmla="*/ 866223 w 2441030"/>
                    <a:gd name="connsiteY87" fmla="*/ 944936 h 2441016"/>
                    <a:gd name="connsiteX88" fmla="*/ 826858 w 2441030"/>
                    <a:gd name="connsiteY88" fmla="*/ 905566 h 2441016"/>
                    <a:gd name="connsiteX89" fmla="*/ 932571 w 2441030"/>
                    <a:gd name="connsiteY89" fmla="*/ 839066 h 2441016"/>
                    <a:gd name="connsiteX90" fmla="*/ 914263 w 2441030"/>
                    <a:gd name="connsiteY90" fmla="*/ 866157 h 2441016"/>
                    <a:gd name="connsiteX91" fmla="*/ 944981 w 2441030"/>
                    <a:gd name="connsiteY91" fmla="*/ 944906 h 2441016"/>
                    <a:gd name="connsiteX92" fmla="*/ 944981 w 2441030"/>
                    <a:gd name="connsiteY92" fmla="*/ 948022 h 2441016"/>
                    <a:gd name="connsiteX93" fmla="*/ 1102465 w 2441030"/>
                    <a:gd name="connsiteY93" fmla="*/ 1299257 h 2441016"/>
                    <a:gd name="connsiteX94" fmla="*/ 629999 w 2441030"/>
                    <a:gd name="connsiteY94" fmla="*/ 1771723 h 2441016"/>
                    <a:gd name="connsiteX95" fmla="*/ 157534 w 2441030"/>
                    <a:gd name="connsiteY95" fmla="*/ 1299257 h 2441016"/>
                    <a:gd name="connsiteX96" fmla="*/ 315018 w 2441030"/>
                    <a:gd name="connsiteY96" fmla="*/ 948022 h 2441016"/>
                    <a:gd name="connsiteX97" fmla="*/ 315018 w 2441030"/>
                    <a:gd name="connsiteY97" fmla="*/ 944906 h 2441016"/>
                    <a:gd name="connsiteX98" fmla="*/ 345735 w 2441030"/>
                    <a:gd name="connsiteY98" fmla="*/ 866175 h 2441016"/>
                    <a:gd name="connsiteX99" fmla="*/ 327432 w 2441030"/>
                    <a:gd name="connsiteY99" fmla="*/ 839084 h 2441016"/>
                    <a:gd name="connsiteX100" fmla="*/ 78803 w 2441030"/>
                    <a:gd name="connsiteY100" fmla="*/ 1299261 h 2441016"/>
                    <a:gd name="connsiteX101" fmla="*/ 629991 w 2441030"/>
                    <a:gd name="connsiteY101" fmla="*/ 1850449 h 2441016"/>
                    <a:gd name="connsiteX102" fmla="*/ 630030 w 2441030"/>
                    <a:gd name="connsiteY102" fmla="*/ 1850428 h 2441016"/>
                    <a:gd name="connsiteX103" fmla="*/ 1181218 w 2441030"/>
                    <a:gd name="connsiteY103" fmla="*/ 1299244 h 2441016"/>
                    <a:gd name="connsiteX104" fmla="*/ 932571 w 2441030"/>
                    <a:gd name="connsiteY104" fmla="*/ 839066 h 2441016"/>
                    <a:gd name="connsiteX105" fmla="*/ 433145 w 2441030"/>
                    <a:gd name="connsiteY105" fmla="*/ 669347 h 2441016"/>
                    <a:gd name="connsiteX106" fmla="*/ 393780 w 2441030"/>
                    <a:gd name="connsiteY106" fmla="*/ 708712 h 2441016"/>
                    <a:gd name="connsiteX107" fmla="*/ 393780 w 2441030"/>
                    <a:gd name="connsiteY107" fmla="*/ 787448 h 2441016"/>
                    <a:gd name="connsiteX108" fmla="*/ 433145 w 2441030"/>
                    <a:gd name="connsiteY108" fmla="*/ 826813 h 2441016"/>
                    <a:gd name="connsiteX109" fmla="*/ 826862 w 2441030"/>
                    <a:gd name="connsiteY109" fmla="*/ 826831 h 2441016"/>
                    <a:gd name="connsiteX110" fmla="*/ 866228 w 2441030"/>
                    <a:gd name="connsiteY110" fmla="*/ 787461 h 2441016"/>
                    <a:gd name="connsiteX111" fmla="*/ 866228 w 2441030"/>
                    <a:gd name="connsiteY111" fmla="*/ 708712 h 2441016"/>
                    <a:gd name="connsiteX112" fmla="*/ 826862 w 2441030"/>
                    <a:gd name="connsiteY112" fmla="*/ 669347 h 2441016"/>
                    <a:gd name="connsiteX113" fmla="*/ 740834 w 2441030"/>
                    <a:gd name="connsiteY113" fmla="*/ 433103 h 2441016"/>
                    <a:gd name="connsiteX114" fmla="*/ 669339 w 2441030"/>
                    <a:gd name="connsiteY114" fmla="*/ 504600 h 2441016"/>
                    <a:gd name="connsiteX115" fmla="*/ 669339 w 2441030"/>
                    <a:gd name="connsiteY115" fmla="*/ 590585 h 2441016"/>
                    <a:gd name="connsiteX116" fmla="*/ 826823 w 2441030"/>
                    <a:gd name="connsiteY116" fmla="*/ 590585 h 2441016"/>
                    <a:gd name="connsiteX117" fmla="*/ 944942 w 2441030"/>
                    <a:gd name="connsiteY117" fmla="*/ 708704 h 2441016"/>
                    <a:gd name="connsiteX118" fmla="*/ 944942 w 2441030"/>
                    <a:gd name="connsiteY118" fmla="*/ 754376 h 2441016"/>
                    <a:gd name="connsiteX119" fmla="*/ 1258580 w 2441030"/>
                    <a:gd name="connsiteY119" fmla="*/ 1259883 h 2441016"/>
                    <a:gd name="connsiteX120" fmla="*/ 1338658 w 2441030"/>
                    <a:gd name="connsiteY120" fmla="*/ 1259883 h 2441016"/>
                    <a:gd name="connsiteX121" fmla="*/ 1338658 w 2441030"/>
                    <a:gd name="connsiteY121" fmla="*/ 1102394 h 2441016"/>
                    <a:gd name="connsiteX122" fmla="*/ 1653627 w 2441030"/>
                    <a:gd name="connsiteY122" fmla="*/ 1102394 h 2441016"/>
                    <a:gd name="connsiteX123" fmla="*/ 1653627 w 2441030"/>
                    <a:gd name="connsiteY123" fmla="*/ 1259883 h 2441016"/>
                    <a:gd name="connsiteX124" fmla="*/ 1732367 w 2441030"/>
                    <a:gd name="connsiteY124" fmla="*/ 1259892 h 2441016"/>
                    <a:gd name="connsiteX125" fmla="*/ 1732367 w 2441030"/>
                    <a:gd name="connsiteY125" fmla="*/ 1102407 h 2441016"/>
                    <a:gd name="connsiteX126" fmla="*/ 1850485 w 2441030"/>
                    <a:gd name="connsiteY126" fmla="*/ 1102407 h 2441016"/>
                    <a:gd name="connsiteX127" fmla="*/ 1850485 w 2441030"/>
                    <a:gd name="connsiteY127" fmla="*/ 787439 h 2441016"/>
                    <a:gd name="connsiteX128" fmla="*/ 1782734 w 2441030"/>
                    <a:gd name="connsiteY128" fmla="*/ 787439 h 2441016"/>
                    <a:gd name="connsiteX129" fmla="*/ 1761519 w 2441030"/>
                    <a:gd name="connsiteY129" fmla="*/ 723894 h 2441016"/>
                    <a:gd name="connsiteX130" fmla="*/ 1747148 w 2441030"/>
                    <a:gd name="connsiteY130" fmla="*/ 717866 h 2441016"/>
                    <a:gd name="connsiteX131" fmla="*/ 1687177 w 2441030"/>
                    <a:gd name="connsiteY131" fmla="*/ 747869 h 2441016"/>
                    <a:gd name="connsiteX132" fmla="*/ 1535669 w 2441030"/>
                    <a:gd name="connsiteY132" fmla="*/ 596361 h 2441016"/>
                    <a:gd name="connsiteX133" fmla="*/ 1565672 w 2441030"/>
                    <a:gd name="connsiteY133" fmla="*/ 536443 h 2441016"/>
                    <a:gd name="connsiteX134" fmla="*/ 1559696 w 2441030"/>
                    <a:gd name="connsiteY134" fmla="*/ 522036 h 2441016"/>
                    <a:gd name="connsiteX135" fmla="*/ 1496151 w 2441030"/>
                    <a:gd name="connsiteY135" fmla="*/ 500856 h 2441016"/>
                    <a:gd name="connsiteX136" fmla="*/ 1496151 w 2441030"/>
                    <a:gd name="connsiteY136" fmla="*/ 433103 h 2441016"/>
                    <a:gd name="connsiteX137" fmla="*/ 629995 w 2441030"/>
                    <a:gd name="connsiteY137" fmla="*/ 354363 h 2441016"/>
                    <a:gd name="connsiteX138" fmla="*/ 590629 w 2441030"/>
                    <a:gd name="connsiteY138" fmla="*/ 393730 h 2441016"/>
                    <a:gd name="connsiteX139" fmla="*/ 629995 w 2441030"/>
                    <a:gd name="connsiteY139" fmla="*/ 433096 h 2441016"/>
                    <a:gd name="connsiteX140" fmla="*/ 669361 w 2441030"/>
                    <a:gd name="connsiteY140" fmla="*/ 393730 h 2441016"/>
                    <a:gd name="connsiteX141" fmla="*/ 629995 w 2441030"/>
                    <a:gd name="connsiteY141" fmla="*/ 354363 h 2441016"/>
                    <a:gd name="connsiteX142" fmla="*/ 1889842 w 2441030"/>
                    <a:gd name="connsiteY142" fmla="*/ 275564 h 2441016"/>
                    <a:gd name="connsiteX143" fmla="*/ 1771723 w 2441030"/>
                    <a:gd name="connsiteY143" fmla="*/ 393683 h 2441016"/>
                    <a:gd name="connsiteX144" fmla="*/ 1889842 w 2441030"/>
                    <a:gd name="connsiteY144" fmla="*/ 511801 h 2441016"/>
                    <a:gd name="connsiteX145" fmla="*/ 2007960 w 2441030"/>
                    <a:gd name="connsiteY145" fmla="*/ 393683 h 2441016"/>
                    <a:gd name="connsiteX146" fmla="*/ 1889842 w 2441030"/>
                    <a:gd name="connsiteY146" fmla="*/ 275564 h 2441016"/>
                    <a:gd name="connsiteX147" fmla="*/ 1889842 w 2441030"/>
                    <a:gd name="connsiteY147" fmla="*/ 196833 h 2441016"/>
                    <a:gd name="connsiteX148" fmla="*/ 2086692 w 2441030"/>
                    <a:gd name="connsiteY148" fmla="*/ 393683 h 2441016"/>
                    <a:gd name="connsiteX149" fmla="*/ 1889842 w 2441030"/>
                    <a:gd name="connsiteY149" fmla="*/ 590532 h 2441016"/>
                    <a:gd name="connsiteX150" fmla="*/ 1692992 w 2441030"/>
                    <a:gd name="connsiteY150" fmla="*/ 393683 h 2441016"/>
                    <a:gd name="connsiteX151" fmla="*/ 1889842 w 2441030"/>
                    <a:gd name="connsiteY151" fmla="*/ 196833 h 2441016"/>
                    <a:gd name="connsiteX152" fmla="*/ 1839505 w 2441030"/>
                    <a:gd name="connsiteY152" fmla="*/ 78776 h 2441016"/>
                    <a:gd name="connsiteX153" fmla="*/ 1823874 w 2441030"/>
                    <a:gd name="connsiteY153" fmla="*/ 125499 h 2441016"/>
                    <a:gd name="connsiteX154" fmla="*/ 1804939 w 2441030"/>
                    <a:gd name="connsiteY154" fmla="*/ 131646 h 2441016"/>
                    <a:gd name="connsiteX155" fmla="*/ 1764671 w 2441030"/>
                    <a:gd name="connsiteY155" fmla="*/ 148452 h 2441016"/>
                    <a:gd name="connsiteX156" fmla="*/ 1746943 w 2441030"/>
                    <a:gd name="connsiteY156" fmla="*/ 157510 h 2441016"/>
                    <a:gd name="connsiteX157" fmla="*/ 1702722 w 2441030"/>
                    <a:gd name="connsiteY157" fmla="*/ 135460 h 2441016"/>
                    <a:gd name="connsiteX158" fmla="*/ 1631496 w 2441030"/>
                    <a:gd name="connsiteY158" fmla="*/ 206685 h 2441016"/>
                    <a:gd name="connsiteX159" fmla="*/ 1653666 w 2441030"/>
                    <a:gd name="connsiteY159" fmla="*/ 250907 h 2441016"/>
                    <a:gd name="connsiteX160" fmla="*/ 1644573 w 2441030"/>
                    <a:gd name="connsiteY160" fmla="*/ 268666 h 2441016"/>
                    <a:gd name="connsiteX161" fmla="*/ 1627717 w 2441030"/>
                    <a:gd name="connsiteY161" fmla="*/ 308935 h 2441016"/>
                    <a:gd name="connsiteX162" fmla="*/ 1621571 w 2441030"/>
                    <a:gd name="connsiteY162" fmla="*/ 327835 h 2441016"/>
                    <a:gd name="connsiteX163" fmla="*/ 1574883 w 2441030"/>
                    <a:gd name="connsiteY163" fmla="*/ 343381 h 2441016"/>
                    <a:gd name="connsiteX164" fmla="*/ 1574883 w 2441030"/>
                    <a:gd name="connsiteY164" fmla="*/ 444094 h 2441016"/>
                    <a:gd name="connsiteX165" fmla="*/ 1621571 w 2441030"/>
                    <a:gd name="connsiteY165" fmla="*/ 459708 h 2441016"/>
                    <a:gd name="connsiteX166" fmla="*/ 1627717 w 2441030"/>
                    <a:gd name="connsiteY166" fmla="*/ 478608 h 2441016"/>
                    <a:gd name="connsiteX167" fmla="*/ 1644573 w 2441030"/>
                    <a:gd name="connsiteY167" fmla="*/ 518876 h 2441016"/>
                    <a:gd name="connsiteX168" fmla="*/ 1653666 w 2441030"/>
                    <a:gd name="connsiteY168" fmla="*/ 536639 h 2441016"/>
                    <a:gd name="connsiteX169" fmla="*/ 1631496 w 2441030"/>
                    <a:gd name="connsiteY169" fmla="*/ 580860 h 2441016"/>
                    <a:gd name="connsiteX170" fmla="*/ 1702722 w 2441030"/>
                    <a:gd name="connsiteY170" fmla="*/ 652085 h 2441016"/>
                    <a:gd name="connsiteX171" fmla="*/ 1746943 w 2441030"/>
                    <a:gd name="connsiteY171" fmla="*/ 629968 h 2441016"/>
                    <a:gd name="connsiteX172" fmla="*/ 1764671 w 2441030"/>
                    <a:gd name="connsiteY172" fmla="*/ 639026 h 2441016"/>
                    <a:gd name="connsiteX173" fmla="*/ 1804939 w 2441030"/>
                    <a:gd name="connsiteY173" fmla="*/ 655830 h 2441016"/>
                    <a:gd name="connsiteX174" fmla="*/ 1823874 w 2441030"/>
                    <a:gd name="connsiteY174" fmla="*/ 661976 h 2441016"/>
                    <a:gd name="connsiteX175" fmla="*/ 1839470 w 2441030"/>
                    <a:gd name="connsiteY175" fmla="*/ 708717 h 2441016"/>
                    <a:gd name="connsiteX176" fmla="*/ 1940218 w 2441030"/>
                    <a:gd name="connsiteY176" fmla="*/ 708717 h 2441016"/>
                    <a:gd name="connsiteX177" fmla="*/ 1955849 w 2441030"/>
                    <a:gd name="connsiteY177" fmla="*/ 661976 h 2441016"/>
                    <a:gd name="connsiteX178" fmla="*/ 1974785 w 2441030"/>
                    <a:gd name="connsiteY178" fmla="*/ 655830 h 2441016"/>
                    <a:gd name="connsiteX179" fmla="*/ 2015053 w 2441030"/>
                    <a:gd name="connsiteY179" fmla="*/ 639026 h 2441016"/>
                    <a:gd name="connsiteX180" fmla="*/ 2032776 w 2441030"/>
                    <a:gd name="connsiteY180" fmla="*/ 629968 h 2441016"/>
                    <a:gd name="connsiteX181" fmla="*/ 2076980 w 2441030"/>
                    <a:gd name="connsiteY181" fmla="*/ 652050 h 2441016"/>
                    <a:gd name="connsiteX182" fmla="*/ 2148205 w 2441030"/>
                    <a:gd name="connsiteY182" fmla="*/ 580825 h 2441016"/>
                    <a:gd name="connsiteX183" fmla="*/ 2126040 w 2441030"/>
                    <a:gd name="connsiteY183" fmla="*/ 536604 h 2441016"/>
                    <a:gd name="connsiteX184" fmla="*/ 2135128 w 2441030"/>
                    <a:gd name="connsiteY184" fmla="*/ 518846 h 2441016"/>
                    <a:gd name="connsiteX185" fmla="*/ 2151989 w 2441030"/>
                    <a:gd name="connsiteY185" fmla="*/ 478573 h 2441016"/>
                    <a:gd name="connsiteX186" fmla="*/ 2158135 w 2441030"/>
                    <a:gd name="connsiteY186" fmla="*/ 459677 h 2441016"/>
                    <a:gd name="connsiteX187" fmla="*/ 2204823 w 2441030"/>
                    <a:gd name="connsiteY187" fmla="*/ 444129 h 2441016"/>
                    <a:gd name="connsiteX188" fmla="*/ 2204823 w 2441030"/>
                    <a:gd name="connsiteY188" fmla="*/ 343381 h 2441016"/>
                    <a:gd name="connsiteX189" fmla="*/ 2158152 w 2441030"/>
                    <a:gd name="connsiteY189" fmla="*/ 327767 h 2441016"/>
                    <a:gd name="connsiteX190" fmla="*/ 2152006 w 2441030"/>
                    <a:gd name="connsiteY190" fmla="*/ 308868 h 2441016"/>
                    <a:gd name="connsiteX191" fmla="*/ 2135146 w 2441030"/>
                    <a:gd name="connsiteY191" fmla="*/ 268598 h 2441016"/>
                    <a:gd name="connsiteX192" fmla="*/ 2126053 w 2441030"/>
                    <a:gd name="connsiteY192" fmla="*/ 250839 h 2441016"/>
                    <a:gd name="connsiteX193" fmla="*/ 2148223 w 2441030"/>
                    <a:gd name="connsiteY193" fmla="*/ 206618 h 2441016"/>
                    <a:gd name="connsiteX194" fmla="*/ 2076998 w 2441030"/>
                    <a:gd name="connsiteY194" fmla="*/ 135393 h 2441016"/>
                    <a:gd name="connsiteX195" fmla="*/ 2032776 w 2441030"/>
                    <a:gd name="connsiteY195" fmla="*/ 157511 h 2441016"/>
                    <a:gd name="connsiteX196" fmla="*/ 2015053 w 2441030"/>
                    <a:gd name="connsiteY196" fmla="*/ 148469 h 2441016"/>
                    <a:gd name="connsiteX197" fmla="*/ 1974785 w 2441030"/>
                    <a:gd name="connsiteY197" fmla="*/ 131664 h 2441016"/>
                    <a:gd name="connsiteX198" fmla="*/ 1955849 w 2441030"/>
                    <a:gd name="connsiteY198" fmla="*/ 125517 h 2441016"/>
                    <a:gd name="connsiteX199" fmla="*/ 1940253 w 2441030"/>
                    <a:gd name="connsiteY199" fmla="*/ 78776 h 2441016"/>
                    <a:gd name="connsiteX200" fmla="*/ 1782743 w 2441030"/>
                    <a:gd name="connsiteY200" fmla="*/ 0 h 2441016"/>
                    <a:gd name="connsiteX201" fmla="*/ 1996963 w 2441030"/>
                    <a:gd name="connsiteY201" fmla="*/ 0 h 2441016"/>
                    <a:gd name="connsiteX202" fmla="*/ 2018178 w 2441030"/>
                    <a:gd name="connsiteY202" fmla="*/ 63545 h 2441016"/>
                    <a:gd name="connsiteX203" fmla="*/ 2032549 w 2441030"/>
                    <a:gd name="connsiteY203" fmla="*/ 69572 h 2441016"/>
                    <a:gd name="connsiteX204" fmla="*/ 2092520 w 2441030"/>
                    <a:gd name="connsiteY204" fmla="*/ 39570 h 2441016"/>
                    <a:gd name="connsiteX205" fmla="*/ 2244028 w 2441030"/>
                    <a:gd name="connsiteY205" fmla="*/ 191079 h 2441016"/>
                    <a:gd name="connsiteX206" fmla="*/ 2214025 w 2441030"/>
                    <a:gd name="connsiteY206" fmla="*/ 250996 h 2441016"/>
                    <a:gd name="connsiteX207" fmla="*/ 2220006 w 2441030"/>
                    <a:gd name="connsiteY207" fmla="*/ 265401 h 2441016"/>
                    <a:gd name="connsiteX208" fmla="*/ 2283550 w 2441030"/>
                    <a:gd name="connsiteY208" fmla="*/ 286583 h 2441016"/>
                    <a:gd name="connsiteX209" fmla="*/ 2283550 w 2441030"/>
                    <a:gd name="connsiteY209" fmla="*/ 500834 h 2441016"/>
                    <a:gd name="connsiteX210" fmla="*/ 2219953 w 2441030"/>
                    <a:gd name="connsiteY210" fmla="*/ 522014 h 2441016"/>
                    <a:gd name="connsiteX211" fmla="*/ 2213977 w 2441030"/>
                    <a:gd name="connsiteY211" fmla="*/ 536421 h 2441016"/>
                    <a:gd name="connsiteX212" fmla="*/ 2243976 w 2441030"/>
                    <a:gd name="connsiteY212" fmla="*/ 596339 h 2441016"/>
                    <a:gd name="connsiteX213" fmla="*/ 2092467 w 2441030"/>
                    <a:gd name="connsiteY213" fmla="*/ 747847 h 2441016"/>
                    <a:gd name="connsiteX214" fmla="*/ 2032497 w 2441030"/>
                    <a:gd name="connsiteY214" fmla="*/ 717844 h 2441016"/>
                    <a:gd name="connsiteX215" fmla="*/ 2018126 w 2441030"/>
                    <a:gd name="connsiteY215" fmla="*/ 723873 h 2441016"/>
                    <a:gd name="connsiteX216" fmla="*/ 1996945 w 2441030"/>
                    <a:gd name="connsiteY216" fmla="*/ 787417 h 2441016"/>
                    <a:gd name="connsiteX217" fmla="*/ 1929195 w 2441030"/>
                    <a:gd name="connsiteY217" fmla="*/ 787417 h 2441016"/>
                    <a:gd name="connsiteX218" fmla="*/ 1929195 w 2441030"/>
                    <a:gd name="connsiteY218" fmla="*/ 1102386 h 2441016"/>
                    <a:gd name="connsiteX219" fmla="*/ 2047313 w 2441030"/>
                    <a:gd name="connsiteY219" fmla="*/ 1102386 h 2441016"/>
                    <a:gd name="connsiteX220" fmla="*/ 2047313 w 2441030"/>
                    <a:gd name="connsiteY220" fmla="*/ 1259870 h 2441016"/>
                    <a:gd name="connsiteX221" fmla="*/ 2126062 w 2441030"/>
                    <a:gd name="connsiteY221" fmla="*/ 1259870 h 2441016"/>
                    <a:gd name="connsiteX222" fmla="*/ 2126062 w 2441030"/>
                    <a:gd name="connsiteY222" fmla="*/ 1102386 h 2441016"/>
                    <a:gd name="connsiteX223" fmla="*/ 2441030 w 2441030"/>
                    <a:gd name="connsiteY223" fmla="*/ 1102386 h 2441016"/>
                    <a:gd name="connsiteX224" fmla="*/ 2441030 w 2441030"/>
                    <a:gd name="connsiteY224" fmla="*/ 1496103 h 2441016"/>
                    <a:gd name="connsiteX225" fmla="*/ 2126058 w 2441030"/>
                    <a:gd name="connsiteY225" fmla="*/ 1496103 h 2441016"/>
                    <a:gd name="connsiteX226" fmla="*/ 2126058 w 2441030"/>
                    <a:gd name="connsiteY226" fmla="*/ 1338618 h 2441016"/>
                    <a:gd name="connsiteX227" fmla="*/ 2047309 w 2441030"/>
                    <a:gd name="connsiteY227" fmla="*/ 1338618 h 2441016"/>
                    <a:gd name="connsiteX228" fmla="*/ 2047309 w 2441030"/>
                    <a:gd name="connsiteY228" fmla="*/ 1496103 h 2441016"/>
                    <a:gd name="connsiteX229" fmla="*/ 1929190 w 2441030"/>
                    <a:gd name="connsiteY229" fmla="*/ 1496103 h 2441016"/>
                    <a:gd name="connsiteX230" fmla="*/ 1929190 w 2441030"/>
                    <a:gd name="connsiteY230" fmla="*/ 1653587 h 2441016"/>
                    <a:gd name="connsiteX231" fmla="*/ 2322890 w 2441030"/>
                    <a:gd name="connsiteY231" fmla="*/ 1653587 h 2441016"/>
                    <a:gd name="connsiteX232" fmla="*/ 2322890 w 2441030"/>
                    <a:gd name="connsiteY232" fmla="*/ 1816655 h 2441016"/>
                    <a:gd name="connsiteX233" fmla="*/ 2441008 w 2441030"/>
                    <a:gd name="connsiteY233" fmla="*/ 1968555 h 2441016"/>
                    <a:gd name="connsiteX234" fmla="*/ 2283524 w 2441030"/>
                    <a:gd name="connsiteY234" fmla="*/ 2126039 h 2441016"/>
                    <a:gd name="connsiteX235" fmla="*/ 2126040 w 2441030"/>
                    <a:gd name="connsiteY235" fmla="*/ 1968555 h 2441016"/>
                    <a:gd name="connsiteX236" fmla="*/ 2244159 w 2441030"/>
                    <a:gd name="connsiteY236" fmla="*/ 1816655 h 2441016"/>
                    <a:gd name="connsiteX237" fmla="*/ 2244159 w 2441030"/>
                    <a:gd name="connsiteY237" fmla="*/ 1732318 h 2441016"/>
                    <a:gd name="connsiteX238" fmla="*/ 1929190 w 2441030"/>
                    <a:gd name="connsiteY238" fmla="*/ 1732318 h 2441016"/>
                    <a:gd name="connsiteX239" fmla="*/ 1929173 w 2441030"/>
                    <a:gd name="connsiteY239" fmla="*/ 1816655 h 2441016"/>
                    <a:gd name="connsiteX240" fmla="*/ 2047291 w 2441030"/>
                    <a:gd name="connsiteY240" fmla="*/ 1968555 h 2441016"/>
                    <a:gd name="connsiteX241" fmla="*/ 1889807 w 2441030"/>
                    <a:gd name="connsiteY241" fmla="*/ 2126039 h 2441016"/>
                    <a:gd name="connsiteX242" fmla="*/ 1732323 w 2441030"/>
                    <a:gd name="connsiteY242" fmla="*/ 1968555 h 2441016"/>
                    <a:gd name="connsiteX243" fmla="*/ 1850442 w 2441030"/>
                    <a:gd name="connsiteY243" fmla="*/ 1816655 h 2441016"/>
                    <a:gd name="connsiteX244" fmla="*/ 1850442 w 2441030"/>
                    <a:gd name="connsiteY244" fmla="*/ 1732318 h 2441016"/>
                    <a:gd name="connsiteX245" fmla="*/ 1535473 w 2441030"/>
                    <a:gd name="connsiteY245" fmla="*/ 1732318 h 2441016"/>
                    <a:gd name="connsiteX246" fmla="*/ 1535473 w 2441030"/>
                    <a:gd name="connsiteY246" fmla="*/ 1816655 h 2441016"/>
                    <a:gd name="connsiteX247" fmla="*/ 1653592 w 2441030"/>
                    <a:gd name="connsiteY247" fmla="*/ 1968555 h 2441016"/>
                    <a:gd name="connsiteX248" fmla="*/ 1496108 w 2441030"/>
                    <a:gd name="connsiteY248" fmla="*/ 2126039 h 2441016"/>
                    <a:gd name="connsiteX249" fmla="*/ 1338624 w 2441030"/>
                    <a:gd name="connsiteY249" fmla="*/ 1968555 h 2441016"/>
                    <a:gd name="connsiteX250" fmla="*/ 1456742 w 2441030"/>
                    <a:gd name="connsiteY250" fmla="*/ 1816655 h 2441016"/>
                    <a:gd name="connsiteX251" fmla="*/ 1456742 w 2441030"/>
                    <a:gd name="connsiteY251" fmla="*/ 1653587 h 2441016"/>
                    <a:gd name="connsiteX252" fmla="*/ 1850459 w 2441030"/>
                    <a:gd name="connsiteY252" fmla="*/ 1653587 h 2441016"/>
                    <a:gd name="connsiteX253" fmla="*/ 1850459 w 2441030"/>
                    <a:gd name="connsiteY253" fmla="*/ 1496103 h 2441016"/>
                    <a:gd name="connsiteX254" fmla="*/ 1732340 w 2441030"/>
                    <a:gd name="connsiteY254" fmla="*/ 1496103 h 2441016"/>
                    <a:gd name="connsiteX255" fmla="*/ 1732340 w 2441030"/>
                    <a:gd name="connsiteY255" fmla="*/ 1338618 h 2441016"/>
                    <a:gd name="connsiteX256" fmla="*/ 1653592 w 2441030"/>
                    <a:gd name="connsiteY256" fmla="*/ 1338618 h 2441016"/>
                    <a:gd name="connsiteX257" fmla="*/ 1653592 w 2441030"/>
                    <a:gd name="connsiteY257" fmla="*/ 1496103 h 2441016"/>
                    <a:gd name="connsiteX258" fmla="*/ 1338624 w 2441030"/>
                    <a:gd name="connsiteY258" fmla="*/ 1496103 h 2441016"/>
                    <a:gd name="connsiteX259" fmla="*/ 1338624 w 2441030"/>
                    <a:gd name="connsiteY259" fmla="*/ 1338618 h 2441016"/>
                    <a:gd name="connsiteX260" fmla="*/ 1257866 w 2441030"/>
                    <a:gd name="connsiteY260" fmla="*/ 1338618 h 2441016"/>
                    <a:gd name="connsiteX261" fmla="*/ 797736 w 2441030"/>
                    <a:gd name="connsiteY261" fmla="*/ 1905804 h 2441016"/>
                    <a:gd name="connsiteX262" fmla="*/ 826788 w 2441030"/>
                    <a:gd name="connsiteY262" fmla="*/ 2007934 h 2441016"/>
                    <a:gd name="connsiteX263" fmla="*/ 826788 w 2441030"/>
                    <a:gd name="connsiteY263" fmla="*/ 2244166 h 2441016"/>
                    <a:gd name="connsiteX264" fmla="*/ 629934 w 2441030"/>
                    <a:gd name="connsiteY264" fmla="*/ 2441016 h 2441016"/>
                    <a:gd name="connsiteX265" fmla="*/ 433084 w 2441030"/>
                    <a:gd name="connsiteY265" fmla="*/ 2244166 h 2441016"/>
                    <a:gd name="connsiteX266" fmla="*/ 433084 w 2441030"/>
                    <a:gd name="connsiteY266" fmla="*/ 2007934 h 2441016"/>
                    <a:gd name="connsiteX267" fmla="*/ 462137 w 2441030"/>
                    <a:gd name="connsiteY267" fmla="*/ 1905821 h 2441016"/>
                    <a:gd name="connsiteX268" fmla="*/ 0 w 2441030"/>
                    <a:gd name="connsiteY268" fmla="*/ 1299275 h 2441016"/>
                    <a:gd name="connsiteX269" fmla="*/ 314970 w 2441030"/>
                    <a:gd name="connsiteY269" fmla="*/ 754363 h 2441016"/>
                    <a:gd name="connsiteX270" fmla="*/ 314970 w 2441030"/>
                    <a:gd name="connsiteY270" fmla="*/ 708695 h 2441016"/>
                    <a:gd name="connsiteX271" fmla="*/ 433089 w 2441030"/>
                    <a:gd name="connsiteY271" fmla="*/ 590576 h 2441016"/>
                    <a:gd name="connsiteX272" fmla="*/ 590573 w 2441030"/>
                    <a:gd name="connsiteY272" fmla="*/ 590576 h 2441016"/>
                    <a:gd name="connsiteX273" fmla="*/ 590573 w 2441030"/>
                    <a:gd name="connsiteY273" fmla="*/ 504587 h 2441016"/>
                    <a:gd name="connsiteX274" fmla="*/ 511824 w 2441030"/>
                    <a:gd name="connsiteY274" fmla="*/ 393722 h 2441016"/>
                    <a:gd name="connsiteX275" fmla="*/ 629943 w 2441030"/>
                    <a:gd name="connsiteY275" fmla="*/ 275603 h 2441016"/>
                    <a:gd name="connsiteX276" fmla="*/ 740808 w 2441030"/>
                    <a:gd name="connsiteY276" fmla="*/ 354334 h 2441016"/>
                    <a:gd name="connsiteX277" fmla="*/ 1496125 w 2441030"/>
                    <a:gd name="connsiteY277" fmla="*/ 354334 h 2441016"/>
                    <a:gd name="connsiteX278" fmla="*/ 1496125 w 2441030"/>
                    <a:gd name="connsiteY278" fmla="*/ 286583 h 2441016"/>
                    <a:gd name="connsiteX279" fmla="*/ 1559740 w 2441030"/>
                    <a:gd name="connsiteY279" fmla="*/ 265401 h 2441016"/>
                    <a:gd name="connsiteX280" fmla="*/ 1565716 w 2441030"/>
                    <a:gd name="connsiteY280" fmla="*/ 250996 h 2441016"/>
                    <a:gd name="connsiteX281" fmla="*/ 1535713 w 2441030"/>
                    <a:gd name="connsiteY281" fmla="*/ 191079 h 2441016"/>
                    <a:gd name="connsiteX282" fmla="*/ 1687221 w 2441030"/>
                    <a:gd name="connsiteY282" fmla="*/ 39570 h 2441016"/>
                    <a:gd name="connsiteX283" fmla="*/ 1747191 w 2441030"/>
                    <a:gd name="connsiteY283" fmla="*/ 69572 h 2441016"/>
                    <a:gd name="connsiteX284" fmla="*/ 1761563 w 2441030"/>
                    <a:gd name="connsiteY284" fmla="*/ 63545 h 244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2441030" h="2441016">
                      <a:moveTo>
                        <a:pt x="511872" y="2086660"/>
                      </a:moveTo>
                      <a:lnTo>
                        <a:pt x="511872" y="2244145"/>
                      </a:lnTo>
                      <a:cubicBezTo>
                        <a:pt x="511872" y="2292996"/>
                        <a:pt x="541687" y="2335015"/>
                        <a:pt x="584065" y="2352971"/>
                      </a:cubicBezTo>
                      <a:lnTo>
                        <a:pt x="629989" y="2362268"/>
                      </a:lnTo>
                      <a:lnTo>
                        <a:pt x="629986" y="2362268"/>
                      </a:lnTo>
                      <a:lnTo>
                        <a:pt x="629991" y="2362268"/>
                      </a:lnTo>
                      <a:lnTo>
                        <a:pt x="629989" y="2362268"/>
                      </a:lnTo>
                      <a:lnTo>
                        <a:pt x="675920" y="2352970"/>
                      </a:lnTo>
                      <a:cubicBezTo>
                        <a:pt x="718300" y="2335012"/>
                        <a:pt x="748105" y="2292990"/>
                        <a:pt x="748105" y="2244145"/>
                      </a:cubicBezTo>
                      <a:lnTo>
                        <a:pt x="748105" y="2086660"/>
                      </a:lnTo>
                      <a:close/>
                      <a:moveTo>
                        <a:pt x="549285" y="1923440"/>
                      </a:moveTo>
                      <a:cubicBezTo>
                        <a:pt x="525768" y="1945684"/>
                        <a:pt x="511876" y="1975442"/>
                        <a:pt x="511876" y="2007934"/>
                      </a:cubicBezTo>
                      <a:lnTo>
                        <a:pt x="748109" y="2007934"/>
                      </a:lnTo>
                      <a:lnTo>
                        <a:pt x="748114" y="2007934"/>
                      </a:lnTo>
                      <a:cubicBezTo>
                        <a:pt x="748114" y="1975464"/>
                        <a:pt x="734217" y="1945679"/>
                        <a:pt x="710705" y="1923440"/>
                      </a:cubicBezTo>
                      <a:cubicBezTo>
                        <a:pt x="684212" y="1926831"/>
                        <a:pt x="657395" y="1929198"/>
                        <a:pt x="629995" y="1929198"/>
                      </a:cubicBezTo>
                      <a:cubicBezTo>
                        <a:pt x="602595" y="1929198"/>
                        <a:pt x="575779" y="1926831"/>
                        <a:pt x="549285" y="1923440"/>
                      </a:cubicBezTo>
                      <a:close/>
                      <a:moveTo>
                        <a:pt x="2283533" y="1889819"/>
                      </a:moveTo>
                      <a:cubicBezTo>
                        <a:pt x="2240100" y="1889819"/>
                        <a:pt x="2204784" y="1925149"/>
                        <a:pt x="2204784" y="1968568"/>
                      </a:cubicBezTo>
                      <a:cubicBezTo>
                        <a:pt x="2204784" y="2012001"/>
                        <a:pt x="2240113" y="2047317"/>
                        <a:pt x="2283533" y="2047317"/>
                      </a:cubicBezTo>
                      <a:cubicBezTo>
                        <a:pt x="2326965" y="2047317"/>
                        <a:pt x="2362282" y="2011987"/>
                        <a:pt x="2362282" y="1968568"/>
                      </a:cubicBezTo>
                      <a:cubicBezTo>
                        <a:pt x="2362282" y="1925136"/>
                        <a:pt x="2326970" y="1889819"/>
                        <a:pt x="2283533" y="1889819"/>
                      </a:cubicBezTo>
                      <a:close/>
                      <a:moveTo>
                        <a:pt x="1889833" y="1889819"/>
                      </a:moveTo>
                      <a:cubicBezTo>
                        <a:pt x="1846401" y="1889819"/>
                        <a:pt x="1811085" y="1925149"/>
                        <a:pt x="1811085" y="1968568"/>
                      </a:cubicBezTo>
                      <a:cubicBezTo>
                        <a:pt x="1811085" y="2012001"/>
                        <a:pt x="1846414" y="2047317"/>
                        <a:pt x="1889833" y="2047317"/>
                      </a:cubicBezTo>
                      <a:cubicBezTo>
                        <a:pt x="1933266" y="2047317"/>
                        <a:pt x="1968582" y="2011987"/>
                        <a:pt x="1968582" y="1968568"/>
                      </a:cubicBezTo>
                      <a:cubicBezTo>
                        <a:pt x="1968582" y="1925136"/>
                        <a:pt x="1933266" y="1889819"/>
                        <a:pt x="1889833" y="1889819"/>
                      </a:cubicBezTo>
                      <a:close/>
                      <a:moveTo>
                        <a:pt x="1496116" y="1889819"/>
                      </a:moveTo>
                      <a:cubicBezTo>
                        <a:pt x="1452684" y="1889819"/>
                        <a:pt x="1417368" y="1925149"/>
                        <a:pt x="1417368" y="1968568"/>
                      </a:cubicBezTo>
                      <a:cubicBezTo>
                        <a:pt x="1417368" y="2012001"/>
                        <a:pt x="1452697" y="2047317"/>
                        <a:pt x="1496116" y="2047317"/>
                      </a:cubicBezTo>
                      <a:cubicBezTo>
                        <a:pt x="1539549" y="2047317"/>
                        <a:pt x="1574865" y="2011987"/>
                        <a:pt x="1574865" y="1968568"/>
                      </a:cubicBezTo>
                      <a:cubicBezTo>
                        <a:pt x="1574865" y="1925136"/>
                        <a:pt x="1539549" y="1889819"/>
                        <a:pt x="1496116" y="1889819"/>
                      </a:cubicBezTo>
                      <a:close/>
                      <a:moveTo>
                        <a:pt x="748061" y="1456741"/>
                      </a:moveTo>
                      <a:lnTo>
                        <a:pt x="826810" y="1456741"/>
                      </a:lnTo>
                      <a:lnTo>
                        <a:pt x="826810" y="1535490"/>
                      </a:lnTo>
                      <a:lnTo>
                        <a:pt x="748061" y="1535490"/>
                      </a:lnTo>
                      <a:close/>
                      <a:moveTo>
                        <a:pt x="590572" y="1456741"/>
                      </a:moveTo>
                      <a:lnTo>
                        <a:pt x="669321" y="1456741"/>
                      </a:lnTo>
                      <a:lnTo>
                        <a:pt x="669321" y="1535490"/>
                      </a:lnTo>
                      <a:lnTo>
                        <a:pt x="590572" y="1535490"/>
                      </a:lnTo>
                      <a:close/>
                      <a:moveTo>
                        <a:pt x="433128" y="1456741"/>
                      </a:moveTo>
                      <a:lnTo>
                        <a:pt x="511877" y="1456741"/>
                      </a:lnTo>
                      <a:lnTo>
                        <a:pt x="511877" y="1535490"/>
                      </a:lnTo>
                      <a:lnTo>
                        <a:pt x="433128" y="1535490"/>
                      </a:lnTo>
                      <a:close/>
                      <a:moveTo>
                        <a:pt x="2204810" y="1181147"/>
                      </a:moveTo>
                      <a:lnTo>
                        <a:pt x="2204810" y="1417384"/>
                      </a:lnTo>
                      <a:lnTo>
                        <a:pt x="2362295" y="1417384"/>
                      </a:lnTo>
                      <a:lnTo>
                        <a:pt x="2362295" y="1181147"/>
                      </a:lnTo>
                      <a:close/>
                      <a:moveTo>
                        <a:pt x="1811111" y="1181130"/>
                      </a:moveTo>
                      <a:lnTo>
                        <a:pt x="1811111" y="1417367"/>
                      </a:lnTo>
                      <a:lnTo>
                        <a:pt x="1968595" y="1417367"/>
                      </a:lnTo>
                      <a:lnTo>
                        <a:pt x="1968595" y="1181130"/>
                      </a:lnTo>
                      <a:close/>
                      <a:moveTo>
                        <a:pt x="1417394" y="1181130"/>
                      </a:moveTo>
                      <a:lnTo>
                        <a:pt x="1417394" y="1417367"/>
                      </a:lnTo>
                      <a:lnTo>
                        <a:pt x="1574878" y="1417367"/>
                      </a:lnTo>
                      <a:lnTo>
                        <a:pt x="1574878" y="1181130"/>
                      </a:lnTo>
                      <a:close/>
                      <a:moveTo>
                        <a:pt x="433141" y="1141799"/>
                      </a:moveTo>
                      <a:cubicBezTo>
                        <a:pt x="411412" y="1141799"/>
                        <a:pt x="393775" y="1159475"/>
                        <a:pt x="393775" y="1181165"/>
                      </a:cubicBezTo>
                      <a:lnTo>
                        <a:pt x="393775" y="1259918"/>
                      </a:lnTo>
                      <a:cubicBezTo>
                        <a:pt x="393775" y="1281608"/>
                        <a:pt x="411412" y="1299283"/>
                        <a:pt x="433141" y="1299283"/>
                      </a:cubicBezTo>
                      <a:lnTo>
                        <a:pt x="826858" y="1299283"/>
                      </a:lnTo>
                      <a:cubicBezTo>
                        <a:pt x="848583" y="1299283"/>
                        <a:pt x="866223" y="1281608"/>
                        <a:pt x="866223" y="1259918"/>
                      </a:cubicBezTo>
                      <a:lnTo>
                        <a:pt x="866223" y="1181165"/>
                      </a:lnTo>
                      <a:cubicBezTo>
                        <a:pt x="866223" y="1159475"/>
                        <a:pt x="848583" y="1141782"/>
                        <a:pt x="826858" y="1141799"/>
                      </a:cubicBezTo>
                      <a:close/>
                      <a:moveTo>
                        <a:pt x="320223" y="1056394"/>
                      </a:moveTo>
                      <a:lnTo>
                        <a:pt x="320225" y="1056397"/>
                      </a:lnTo>
                      <a:lnTo>
                        <a:pt x="284342" y="1110772"/>
                      </a:lnTo>
                      <a:cubicBezTo>
                        <a:pt x="253147" y="1167838"/>
                        <a:pt x="236300" y="1232393"/>
                        <a:pt x="236300" y="1299288"/>
                      </a:cubicBezTo>
                      <a:cubicBezTo>
                        <a:pt x="236300" y="1516367"/>
                        <a:pt x="412902" y="1692987"/>
                        <a:pt x="629999" y="1693000"/>
                      </a:cubicBezTo>
                      <a:cubicBezTo>
                        <a:pt x="847092" y="1693000"/>
                        <a:pt x="1023716" y="1516385"/>
                        <a:pt x="1023716" y="1299288"/>
                      </a:cubicBezTo>
                      <a:cubicBezTo>
                        <a:pt x="1023716" y="1210095"/>
                        <a:pt x="993749" y="1125061"/>
                        <a:pt x="939824" y="1056394"/>
                      </a:cubicBezTo>
                      <a:cubicBezTo>
                        <a:pt x="934785" y="1073712"/>
                        <a:pt x="926032" y="1089339"/>
                        <a:pt x="914268" y="1102416"/>
                      </a:cubicBezTo>
                      <a:cubicBezTo>
                        <a:pt x="933133" y="1123374"/>
                        <a:pt x="944985" y="1150809"/>
                        <a:pt x="944985" y="1181165"/>
                      </a:cubicBezTo>
                      <a:lnTo>
                        <a:pt x="944985" y="1259918"/>
                      </a:lnTo>
                      <a:cubicBezTo>
                        <a:pt x="944985" y="1325045"/>
                        <a:pt x="891980" y="1378032"/>
                        <a:pt x="826867" y="1378032"/>
                      </a:cubicBezTo>
                      <a:lnTo>
                        <a:pt x="433150" y="1378032"/>
                      </a:lnTo>
                      <a:cubicBezTo>
                        <a:pt x="368018" y="1378032"/>
                        <a:pt x="315031" y="1325027"/>
                        <a:pt x="315031" y="1259918"/>
                      </a:cubicBezTo>
                      <a:lnTo>
                        <a:pt x="315031" y="1181165"/>
                      </a:lnTo>
                      <a:cubicBezTo>
                        <a:pt x="315031" y="1150813"/>
                        <a:pt x="326879" y="1123361"/>
                        <a:pt x="345749" y="1102416"/>
                      </a:cubicBezTo>
                      <a:lnTo>
                        <a:pt x="320225" y="1056397"/>
                      </a:lnTo>
                      <a:lnTo>
                        <a:pt x="320227" y="1056394"/>
                      </a:lnTo>
                      <a:close/>
                      <a:moveTo>
                        <a:pt x="433141" y="905566"/>
                      </a:moveTo>
                      <a:cubicBezTo>
                        <a:pt x="411412" y="905566"/>
                        <a:pt x="393775" y="923242"/>
                        <a:pt x="393775" y="944936"/>
                      </a:cubicBezTo>
                      <a:lnTo>
                        <a:pt x="393775" y="1023681"/>
                      </a:lnTo>
                      <a:cubicBezTo>
                        <a:pt x="393775" y="1045375"/>
                        <a:pt x="411412" y="1063051"/>
                        <a:pt x="433141" y="1063051"/>
                      </a:cubicBezTo>
                      <a:lnTo>
                        <a:pt x="826858" y="1063051"/>
                      </a:lnTo>
                      <a:cubicBezTo>
                        <a:pt x="848583" y="1063051"/>
                        <a:pt x="866223" y="1045375"/>
                        <a:pt x="866223" y="1023681"/>
                      </a:cubicBezTo>
                      <a:lnTo>
                        <a:pt x="866223" y="944936"/>
                      </a:lnTo>
                      <a:cubicBezTo>
                        <a:pt x="866223" y="923242"/>
                        <a:pt x="848583" y="905566"/>
                        <a:pt x="826858" y="905566"/>
                      </a:cubicBezTo>
                      <a:close/>
                      <a:moveTo>
                        <a:pt x="932571" y="839066"/>
                      </a:moveTo>
                      <a:cubicBezTo>
                        <a:pt x="927732" y="848996"/>
                        <a:pt x="921586" y="858054"/>
                        <a:pt x="914263" y="866157"/>
                      </a:cubicBezTo>
                      <a:cubicBezTo>
                        <a:pt x="933133" y="887115"/>
                        <a:pt x="944981" y="914550"/>
                        <a:pt x="944981" y="944906"/>
                      </a:cubicBezTo>
                      <a:lnTo>
                        <a:pt x="944981" y="948022"/>
                      </a:lnTo>
                      <a:cubicBezTo>
                        <a:pt x="1044979" y="1037721"/>
                        <a:pt x="1102465" y="1164335"/>
                        <a:pt x="1102465" y="1299257"/>
                      </a:cubicBezTo>
                      <a:cubicBezTo>
                        <a:pt x="1102465" y="1559787"/>
                        <a:pt x="890529" y="1771723"/>
                        <a:pt x="629999" y="1771723"/>
                      </a:cubicBezTo>
                      <a:cubicBezTo>
                        <a:pt x="369470" y="1771723"/>
                        <a:pt x="157534" y="1559774"/>
                        <a:pt x="157534" y="1299257"/>
                      </a:cubicBezTo>
                      <a:cubicBezTo>
                        <a:pt x="157534" y="1164317"/>
                        <a:pt x="215020" y="1037703"/>
                        <a:pt x="315018" y="948022"/>
                      </a:cubicBezTo>
                      <a:lnTo>
                        <a:pt x="315018" y="944906"/>
                      </a:lnTo>
                      <a:cubicBezTo>
                        <a:pt x="315018" y="914550"/>
                        <a:pt x="326870" y="887119"/>
                        <a:pt x="345735" y="866175"/>
                      </a:cubicBezTo>
                      <a:cubicBezTo>
                        <a:pt x="338447" y="858054"/>
                        <a:pt x="332301" y="849013"/>
                        <a:pt x="327432" y="839084"/>
                      </a:cubicBezTo>
                      <a:cubicBezTo>
                        <a:pt x="172978" y="940582"/>
                        <a:pt x="78803" y="1112315"/>
                        <a:pt x="78803" y="1299261"/>
                      </a:cubicBezTo>
                      <a:cubicBezTo>
                        <a:pt x="78803" y="1603193"/>
                        <a:pt x="326042" y="1850449"/>
                        <a:pt x="629991" y="1850449"/>
                      </a:cubicBezTo>
                      <a:lnTo>
                        <a:pt x="630030" y="1850428"/>
                      </a:lnTo>
                      <a:cubicBezTo>
                        <a:pt x="933966" y="1850428"/>
                        <a:pt x="1181218" y="1603176"/>
                        <a:pt x="1181218" y="1299244"/>
                      </a:cubicBezTo>
                      <a:cubicBezTo>
                        <a:pt x="1181218" y="1112324"/>
                        <a:pt x="1087043" y="940582"/>
                        <a:pt x="932571" y="839066"/>
                      </a:cubicBezTo>
                      <a:close/>
                      <a:moveTo>
                        <a:pt x="433145" y="669347"/>
                      </a:moveTo>
                      <a:cubicBezTo>
                        <a:pt x="411420" y="669347"/>
                        <a:pt x="393780" y="687022"/>
                        <a:pt x="393780" y="708712"/>
                      </a:cubicBezTo>
                      <a:lnTo>
                        <a:pt x="393780" y="787448"/>
                      </a:lnTo>
                      <a:cubicBezTo>
                        <a:pt x="393780" y="809138"/>
                        <a:pt x="411420" y="826813"/>
                        <a:pt x="433145" y="826813"/>
                      </a:cubicBezTo>
                      <a:lnTo>
                        <a:pt x="826862" y="826831"/>
                      </a:lnTo>
                      <a:cubicBezTo>
                        <a:pt x="848587" y="826831"/>
                        <a:pt x="866228" y="809155"/>
                        <a:pt x="866228" y="787461"/>
                      </a:cubicBezTo>
                      <a:lnTo>
                        <a:pt x="866228" y="708712"/>
                      </a:lnTo>
                      <a:cubicBezTo>
                        <a:pt x="866228" y="687022"/>
                        <a:pt x="848592" y="669347"/>
                        <a:pt x="826862" y="669347"/>
                      </a:cubicBezTo>
                      <a:close/>
                      <a:moveTo>
                        <a:pt x="740834" y="433103"/>
                      </a:moveTo>
                      <a:cubicBezTo>
                        <a:pt x="728952" y="466442"/>
                        <a:pt x="702676" y="492714"/>
                        <a:pt x="669339" y="504600"/>
                      </a:cubicBezTo>
                      <a:lnTo>
                        <a:pt x="669339" y="590585"/>
                      </a:lnTo>
                      <a:lnTo>
                        <a:pt x="826823" y="590585"/>
                      </a:lnTo>
                      <a:cubicBezTo>
                        <a:pt x="891954" y="590585"/>
                        <a:pt x="944942" y="643590"/>
                        <a:pt x="944942" y="708704"/>
                      </a:cubicBezTo>
                      <a:lnTo>
                        <a:pt x="944942" y="754376"/>
                      </a:lnTo>
                      <a:cubicBezTo>
                        <a:pt x="1128287" y="860390"/>
                        <a:pt x="1245504" y="1049599"/>
                        <a:pt x="1258580" y="1259883"/>
                      </a:cubicBezTo>
                      <a:lnTo>
                        <a:pt x="1338658" y="1259883"/>
                      </a:lnTo>
                      <a:lnTo>
                        <a:pt x="1338658" y="1102394"/>
                      </a:lnTo>
                      <a:lnTo>
                        <a:pt x="1653627" y="1102394"/>
                      </a:lnTo>
                      <a:lnTo>
                        <a:pt x="1653627" y="1259883"/>
                      </a:lnTo>
                      <a:lnTo>
                        <a:pt x="1732367" y="1259892"/>
                      </a:lnTo>
                      <a:lnTo>
                        <a:pt x="1732367" y="1102407"/>
                      </a:lnTo>
                      <a:lnTo>
                        <a:pt x="1850485" y="1102407"/>
                      </a:lnTo>
                      <a:lnTo>
                        <a:pt x="1850485" y="787439"/>
                      </a:lnTo>
                      <a:lnTo>
                        <a:pt x="1782734" y="787439"/>
                      </a:lnTo>
                      <a:lnTo>
                        <a:pt x="1761519" y="723894"/>
                      </a:lnTo>
                      <a:cubicBezTo>
                        <a:pt x="1756720" y="722003"/>
                        <a:pt x="1751916" y="719993"/>
                        <a:pt x="1747148" y="717866"/>
                      </a:cubicBezTo>
                      <a:lnTo>
                        <a:pt x="1687177" y="747869"/>
                      </a:lnTo>
                      <a:lnTo>
                        <a:pt x="1535669" y="596361"/>
                      </a:lnTo>
                      <a:lnTo>
                        <a:pt x="1565672" y="536443"/>
                      </a:lnTo>
                      <a:cubicBezTo>
                        <a:pt x="1563597" y="531639"/>
                        <a:pt x="1561588" y="526840"/>
                        <a:pt x="1559696" y="522036"/>
                      </a:cubicBezTo>
                      <a:lnTo>
                        <a:pt x="1496151" y="500856"/>
                      </a:lnTo>
                      <a:lnTo>
                        <a:pt x="1496151" y="433103"/>
                      </a:lnTo>
                      <a:close/>
                      <a:moveTo>
                        <a:pt x="629995" y="354363"/>
                      </a:moveTo>
                      <a:cubicBezTo>
                        <a:pt x="608270" y="354363"/>
                        <a:pt x="590629" y="372054"/>
                        <a:pt x="590629" y="393730"/>
                      </a:cubicBezTo>
                      <a:cubicBezTo>
                        <a:pt x="590629" y="415422"/>
                        <a:pt x="608270" y="433096"/>
                        <a:pt x="629995" y="433096"/>
                      </a:cubicBezTo>
                      <a:cubicBezTo>
                        <a:pt x="651720" y="433096"/>
                        <a:pt x="669361" y="415422"/>
                        <a:pt x="669361" y="393730"/>
                      </a:cubicBezTo>
                      <a:cubicBezTo>
                        <a:pt x="669361" y="372037"/>
                        <a:pt x="651720" y="354363"/>
                        <a:pt x="629995" y="354363"/>
                      </a:cubicBezTo>
                      <a:close/>
                      <a:moveTo>
                        <a:pt x="1889842" y="275564"/>
                      </a:moveTo>
                      <a:cubicBezTo>
                        <a:pt x="1824728" y="275564"/>
                        <a:pt x="1771741" y="328556"/>
                        <a:pt x="1771723" y="393683"/>
                      </a:cubicBezTo>
                      <a:cubicBezTo>
                        <a:pt x="1771723" y="458814"/>
                        <a:pt x="1824728" y="511801"/>
                        <a:pt x="1889842" y="511801"/>
                      </a:cubicBezTo>
                      <a:cubicBezTo>
                        <a:pt x="1954973" y="511801"/>
                        <a:pt x="2007960" y="458797"/>
                        <a:pt x="2007960" y="393683"/>
                      </a:cubicBezTo>
                      <a:cubicBezTo>
                        <a:pt x="2007960" y="328551"/>
                        <a:pt x="1954955" y="275564"/>
                        <a:pt x="1889842" y="275564"/>
                      </a:cubicBezTo>
                      <a:close/>
                      <a:moveTo>
                        <a:pt x="1889842" y="196833"/>
                      </a:moveTo>
                      <a:cubicBezTo>
                        <a:pt x="1998388" y="196833"/>
                        <a:pt x="2086692" y="285136"/>
                        <a:pt x="2086692" y="393683"/>
                      </a:cubicBezTo>
                      <a:cubicBezTo>
                        <a:pt x="2086692" y="502229"/>
                        <a:pt x="1998388" y="590532"/>
                        <a:pt x="1889842" y="590532"/>
                      </a:cubicBezTo>
                      <a:cubicBezTo>
                        <a:pt x="1781295" y="590532"/>
                        <a:pt x="1692992" y="502212"/>
                        <a:pt x="1692992" y="393683"/>
                      </a:cubicBezTo>
                      <a:cubicBezTo>
                        <a:pt x="1692992" y="285136"/>
                        <a:pt x="1781295" y="196833"/>
                        <a:pt x="1889842" y="196833"/>
                      </a:cubicBezTo>
                      <a:close/>
                      <a:moveTo>
                        <a:pt x="1839505" y="78776"/>
                      </a:moveTo>
                      <a:lnTo>
                        <a:pt x="1823874" y="125499"/>
                      </a:lnTo>
                      <a:lnTo>
                        <a:pt x="1804939" y="131646"/>
                      </a:lnTo>
                      <a:cubicBezTo>
                        <a:pt x="1791674" y="135937"/>
                        <a:pt x="1778087" y="141607"/>
                        <a:pt x="1764671" y="148452"/>
                      </a:cubicBezTo>
                      <a:lnTo>
                        <a:pt x="1746943" y="157510"/>
                      </a:lnTo>
                      <a:lnTo>
                        <a:pt x="1702722" y="135460"/>
                      </a:lnTo>
                      <a:lnTo>
                        <a:pt x="1631496" y="206685"/>
                      </a:lnTo>
                      <a:lnTo>
                        <a:pt x="1653666" y="250907"/>
                      </a:lnTo>
                      <a:lnTo>
                        <a:pt x="1644573" y="268666"/>
                      </a:lnTo>
                      <a:cubicBezTo>
                        <a:pt x="1637765" y="281879"/>
                        <a:pt x="1632094" y="295467"/>
                        <a:pt x="1627717" y="308935"/>
                      </a:cubicBezTo>
                      <a:lnTo>
                        <a:pt x="1621571" y="327835"/>
                      </a:lnTo>
                      <a:lnTo>
                        <a:pt x="1574883" y="343381"/>
                      </a:lnTo>
                      <a:lnTo>
                        <a:pt x="1574883" y="444094"/>
                      </a:lnTo>
                      <a:lnTo>
                        <a:pt x="1621571" y="459708"/>
                      </a:lnTo>
                      <a:lnTo>
                        <a:pt x="1627717" y="478608"/>
                      </a:lnTo>
                      <a:cubicBezTo>
                        <a:pt x="1632128" y="492060"/>
                        <a:pt x="1637765" y="505647"/>
                        <a:pt x="1644573" y="518876"/>
                      </a:cubicBezTo>
                      <a:lnTo>
                        <a:pt x="1653666" y="536639"/>
                      </a:lnTo>
                      <a:lnTo>
                        <a:pt x="1631496" y="580860"/>
                      </a:lnTo>
                      <a:lnTo>
                        <a:pt x="1702722" y="652085"/>
                      </a:lnTo>
                      <a:lnTo>
                        <a:pt x="1746943" y="629968"/>
                      </a:lnTo>
                      <a:lnTo>
                        <a:pt x="1764671" y="639026"/>
                      </a:lnTo>
                      <a:cubicBezTo>
                        <a:pt x="1778053" y="645869"/>
                        <a:pt x="1791622" y="651540"/>
                        <a:pt x="1804939" y="655830"/>
                      </a:cubicBezTo>
                      <a:lnTo>
                        <a:pt x="1823874" y="661976"/>
                      </a:lnTo>
                      <a:lnTo>
                        <a:pt x="1839470" y="708717"/>
                      </a:lnTo>
                      <a:lnTo>
                        <a:pt x="1940218" y="708717"/>
                      </a:lnTo>
                      <a:lnTo>
                        <a:pt x="1955849" y="661976"/>
                      </a:lnTo>
                      <a:lnTo>
                        <a:pt x="1974785" y="655830"/>
                      </a:lnTo>
                      <a:cubicBezTo>
                        <a:pt x="1988049" y="651540"/>
                        <a:pt x="2001636" y="645869"/>
                        <a:pt x="2015053" y="639026"/>
                      </a:cubicBezTo>
                      <a:lnTo>
                        <a:pt x="2032776" y="629968"/>
                      </a:lnTo>
                      <a:lnTo>
                        <a:pt x="2076980" y="652050"/>
                      </a:lnTo>
                      <a:lnTo>
                        <a:pt x="2148205" y="580825"/>
                      </a:lnTo>
                      <a:lnTo>
                        <a:pt x="2126040" y="536604"/>
                      </a:lnTo>
                      <a:lnTo>
                        <a:pt x="2135128" y="518846"/>
                      </a:lnTo>
                      <a:cubicBezTo>
                        <a:pt x="2141941" y="505629"/>
                        <a:pt x="2147612" y="492042"/>
                        <a:pt x="2151989" y="478573"/>
                      </a:cubicBezTo>
                      <a:lnTo>
                        <a:pt x="2158135" y="459677"/>
                      </a:lnTo>
                      <a:lnTo>
                        <a:pt x="2204823" y="444129"/>
                      </a:lnTo>
                      <a:lnTo>
                        <a:pt x="2204823" y="343381"/>
                      </a:lnTo>
                      <a:lnTo>
                        <a:pt x="2158152" y="327767"/>
                      </a:lnTo>
                      <a:lnTo>
                        <a:pt x="2152006" y="308868"/>
                      </a:lnTo>
                      <a:cubicBezTo>
                        <a:pt x="2147595" y="295416"/>
                        <a:pt x="2141959" y="281829"/>
                        <a:pt x="2135146" y="268598"/>
                      </a:cubicBezTo>
                      <a:lnTo>
                        <a:pt x="2126053" y="250839"/>
                      </a:lnTo>
                      <a:lnTo>
                        <a:pt x="2148223" y="206618"/>
                      </a:lnTo>
                      <a:lnTo>
                        <a:pt x="2076998" y="135393"/>
                      </a:lnTo>
                      <a:lnTo>
                        <a:pt x="2032776" y="157511"/>
                      </a:lnTo>
                      <a:lnTo>
                        <a:pt x="2015053" y="148469"/>
                      </a:lnTo>
                      <a:cubicBezTo>
                        <a:pt x="2001671" y="141625"/>
                        <a:pt x="1988097" y="135954"/>
                        <a:pt x="1974785" y="131664"/>
                      </a:cubicBezTo>
                      <a:lnTo>
                        <a:pt x="1955849" y="125517"/>
                      </a:lnTo>
                      <a:lnTo>
                        <a:pt x="1940253" y="78776"/>
                      </a:lnTo>
                      <a:close/>
                      <a:moveTo>
                        <a:pt x="1782743" y="0"/>
                      </a:moveTo>
                      <a:lnTo>
                        <a:pt x="1996963" y="0"/>
                      </a:lnTo>
                      <a:lnTo>
                        <a:pt x="2018178" y="63545"/>
                      </a:lnTo>
                      <a:cubicBezTo>
                        <a:pt x="2022981" y="65435"/>
                        <a:pt x="2027781" y="67444"/>
                        <a:pt x="2032549" y="69572"/>
                      </a:cubicBezTo>
                      <a:lnTo>
                        <a:pt x="2092520" y="39570"/>
                      </a:lnTo>
                      <a:lnTo>
                        <a:pt x="2244028" y="191079"/>
                      </a:lnTo>
                      <a:lnTo>
                        <a:pt x="2214025" y="250996"/>
                      </a:lnTo>
                      <a:cubicBezTo>
                        <a:pt x="2216104" y="255798"/>
                        <a:pt x="2218114" y="260600"/>
                        <a:pt x="2220006" y="265401"/>
                      </a:cubicBezTo>
                      <a:lnTo>
                        <a:pt x="2283550" y="286583"/>
                      </a:lnTo>
                      <a:lnTo>
                        <a:pt x="2283550" y="500834"/>
                      </a:lnTo>
                      <a:lnTo>
                        <a:pt x="2219953" y="522014"/>
                      </a:lnTo>
                      <a:cubicBezTo>
                        <a:pt x="2218062" y="526818"/>
                        <a:pt x="2216104" y="531617"/>
                        <a:pt x="2213977" y="536421"/>
                      </a:cubicBezTo>
                      <a:lnTo>
                        <a:pt x="2243976" y="596339"/>
                      </a:lnTo>
                      <a:lnTo>
                        <a:pt x="2092467" y="747847"/>
                      </a:lnTo>
                      <a:lnTo>
                        <a:pt x="2032497" y="717844"/>
                      </a:lnTo>
                      <a:cubicBezTo>
                        <a:pt x="2027728" y="719971"/>
                        <a:pt x="2022929" y="721981"/>
                        <a:pt x="2018126" y="723873"/>
                      </a:cubicBezTo>
                      <a:lnTo>
                        <a:pt x="1996945" y="787417"/>
                      </a:lnTo>
                      <a:lnTo>
                        <a:pt x="1929195" y="787417"/>
                      </a:lnTo>
                      <a:lnTo>
                        <a:pt x="1929195" y="1102386"/>
                      </a:lnTo>
                      <a:lnTo>
                        <a:pt x="2047313" y="1102386"/>
                      </a:lnTo>
                      <a:lnTo>
                        <a:pt x="2047313" y="1259870"/>
                      </a:lnTo>
                      <a:lnTo>
                        <a:pt x="2126062" y="1259870"/>
                      </a:lnTo>
                      <a:lnTo>
                        <a:pt x="2126062" y="1102386"/>
                      </a:lnTo>
                      <a:lnTo>
                        <a:pt x="2441030" y="1102386"/>
                      </a:lnTo>
                      <a:lnTo>
                        <a:pt x="2441030" y="1496103"/>
                      </a:lnTo>
                      <a:lnTo>
                        <a:pt x="2126058" y="1496103"/>
                      </a:lnTo>
                      <a:lnTo>
                        <a:pt x="2126058" y="1338618"/>
                      </a:lnTo>
                      <a:lnTo>
                        <a:pt x="2047309" y="1338618"/>
                      </a:lnTo>
                      <a:lnTo>
                        <a:pt x="2047309" y="1496103"/>
                      </a:lnTo>
                      <a:lnTo>
                        <a:pt x="1929190" y="1496103"/>
                      </a:lnTo>
                      <a:lnTo>
                        <a:pt x="1929190" y="1653587"/>
                      </a:lnTo>
                      <a:lnTo>
                        <a:pt x="2322890" y="1653587"/>
                      </a:lnTo>
                      <a:lnTo>
                        <a:pt x="2322890" y="1816655"/>
                      </a:lnTo>
                      <a:cubicBezTo>
                        <a:pt x="2390658" y="1834260"/>
                        <a:pt x="2441008" y="1895408"/>
                        <a:pt x="2441008" y="1968555"/>
                      </a:cubicBezTo>
                      <a:cubicBezTo>
                        <a:pt x="2441008" y="2055411"/>
                        <a:pt x="2370380" y="2126039"/>
                        <a:pt x="2283524" y="2126039"/>
                      </a:cubicBezTo>
                      <a:cubicBezTo>
                        <a:pt x="2196668" y="2126039"/>
                        <a:pt x="2126040" y="2055411"/>
                        <a:pt x="2126040" y="1968555"/>
                      </a:cubicBezTo>
                      <a:cubicBezTo>
                        <a:pt x="2126040" y="1895403"/>
                        <a:pt x="2176408" y="1834260"/>
                        <a:pt x="2244159" y="1816655"/>
                      </a:cubicBezTo>
                      <a:lnTo>
                        <a:pt x="2244159" y="1732318"/>
                      </a:lnTo>
                      <a:lnTo>
                        <a:pt x="1929190" y="1732318"/>
                      </a:lnTo>
                      <a:lnTo>
                        <a:pt x="1929173" y="1816655"/>
                      </a:lnTo>
                      <a:cubicBezTo>
                        <a:pt x="1996941" y="1834260"/>
                        <a:pt x="2047291" y="1895408"/>
                        <a:pt x="2047291" y="1968555"/>
                      </a:cubicBezTo>
                      <a:cubicBezTo>
                        <a:pt x="2047291" y="2055411"/>
                        <a:pt x="1976663" y="2126039"/>
                        <a:pt x="1889807" y="2126039"/>
                      </a:cubicBezTo>
                      <a:cubicBezTo>
                        <a:pt x="1802951" y="2126039"/>
                        <a:pt x="1732323" y="2055411"/>
                        <a:pt x="1732323" y="1968555"/>
                      </a:cubicBezTo>
                      <a:cubicBezTo>
                        <a:pt x="1732323" y="1895403"/>
                        <a:pt x="1782691" y="1834260"/>
                        <a:pt x="1850442" y="1816655"/>
                      </a:cubicBezTo>
                      <a:lnTo>
                        <a:pt x="1850442" y="1732318"/>
                      </a:lnTo>
                      <a:lnTo>
                        <a:pt x="1535473" y="1732318"/>
                      </a:lnTo>
                      <a:lnTo>
                        <a:pt x="1535473" y="1816655"/>
                      </a:lnTo>
                      <a:cubicBezTo>
                        <a:pt x="1603242" y="1834260"/>
                        <a:pt x="1653592" y="1895408"/>
                        <a:pt x="1653592" y="1968555"/>
                      </a:cubicBezTo>
                      <a:cubicBezTo>
                        <a:pt x="1653592" y="2055411"/>
                        <a:pt x="1582964" y="2126039"/>
                        <a:pt x="1496108" y="2126039"/>
                      </a:cubicBezTo>
                      <a:cubicBezTo>
                        <a:pt x="1409251" y="2126039"/>
                        <a:pt x="1338624" y="2055411"/>
                        <a:pt x="1338624" y="1968555"/>
                      </a:cubicBezTo>
                      <a:cubicBezTo>
                        <a:pt x="1338624" y="1895403"/>
                        <a:pt x="1388991" y="1834260"/>
                        <a:pt x="1456742" y="1816655"/>
                      </a:cubicBezTo>
                      <a:lnTo>
                        <a:pt x="1456742" y="1653587"/>
                      </a:lnTo>
                      <a:lnTo>
                        <a:pt x="1850459" y="1653587"/>
                      </a:lnTo>
                      <a:lnTo>
                        <a:pt x="1850459" y="1496103"/>
                      </a:lnTo>
                      <a:lnTo>
                        <a:pt x="1732340" y="1496103"/>
                      </a:lnTo>
                      <a:lnTo>
                        <a:pt x="1732340" y="1338618"/>
                      </a:lnTo>
                      <a:lnTo>
                        <a:pt x="1653592" y="1338618"/>
                      </a:lnTo>
                      <a:lnTo>
                        <a:pt x="1653592" y="1496103"/>
                      </a:lnTo>
                      <a:lnTo>
                        <a:pt x="1338624" y="1496103"/>
                      </a:lnTo>
                      <a:lnTo>
                        <a:pt x="1338624" y="1338618"/>
                      </a:lnTo>
                      <a:lnTo>
                        <a:pt x="1257866" y="1338618"/>
                      </a:lnTo>
                      <a:cubicBezTo>
                        <a:pt x="1240953" y="1610333"/>
                        <a:pt x="1051526" y="1835446"/>
                        <a:pt x="797736" y="1905804"/>
                      </a:cubicBezTo>
                      <a:cubicBezTo>
                        <a:pt x="816436" y="1936111"/>
                        <a:pt x="826788" y="1971087"/>
                        <a:pt x="826788" y="2007934"/>
                      </a:cubicBezTo>
                      <a:lnTo>
                        <a:pt x="826788" y="2244166"/>
                      </a:lnTo>
                      <a:cubicBezTo>
                        <a:pt x="826788" y="2352713"/>
                        <a:pt x="738485" y="2441016"/>
                        <a:pt x="629934" y="2441016"/>
                      </a:cubicBezTo>
                      <a:cubicBezTo>
                        <a:pt x="521392" y="2441016"/>
                        <a:pt x="433084" y="2352713"/>
                        <a:pt x="433084" y="2244166"/>
                      </a:cubicBezTo>
                      <a:lnTo>
                        <a:pt x="433084" y="2007934"/>
                      </a:lnTo>
                      <a:cubicBezTo>
                        <a:pt x="433084" y="1971087"/>
                        <a:pt x="443437" y="1936129"/>
                        <a:pt x="462137" y="1905821"/>
                      </a:cubicBezTo>
                      <a:cubicBezTo>
                        <a:pt x="196102" y="1832068"/>
                        <a:pt x="0" y="1588464"/>
                        <a:pt x="0" y="1299275"/>
                      </a:cubicBezTo>
                      <a:cubicBezTo>
                        <a:pt x="0" y="1073416"/>
                        <a:pt x="120193" y="866998"/>
                        <a:pt x="314970" y="754363"/>
                      </a:cubicBezTo>
                      <a:lnTo>
                        <a:pt x="314970" y="708695"/>
                      </a:lnTo>
                      <a:cubicBezTo>
                        <a:pt x="314970" y="643564"/>
                        <a:pt x="367975" y="590576"/>
                        <a:pt x="433089" y="590576"/>
                      </a:cubicBezTo>
                      <a:lnTo>
                        <a:pt x="590573" y="590576"/>
                      </a:lnTo>
                      <a:lnTo>
                        <a:pt x="590573" y="504587"/>
                      </a:lnTo>
                      <a:cubicBezTo>
                        <a:pt x="544856" y="488289"/>
                        <a:pt x="511824" y="444992"/>
                        <a:pt x="511824" y="393722"/>
                      </a:cubicBezTo>
                      <a:cubicBezTo>
                        <a:pt x="511824" y="328590"/>
                        <a:pt x="564829" y="275603"/>
                        <a:pt x="629943" y="275603"/>
                      </a:cubicBezTo>
                      <a:cubicBezTo>
                        <a:pt x="681213" y="275603"/>
                        <a:pt x="724510" y="308635"/>
                        <a:pt x="740808" y="354334"/>
                      </a:cubicBezTo>
                      <a:lnTo>
                        <a:pt x="1496125" y="354334"/>
                      </a:lnTo>
                      <a:lnTo>
                        <a:pt x="1496125" y="286583"/>
                      </a:lnTo>
                      <a:lnTo>
                        <a:pt x="1559740" y="265401"/>
                      </a:lnTo>
                      <a:cubicBezTo>
                        <a:pt x="1561627" y="260600"/>
                        <a:pt x="1563584" y="255798"/>
                        <a:pt x="1565716" y="250996"/>
                      </a:cubicBezTo>
                      <a:lnTo>
                        <a:pt x="1535713" y="191079"/>
                      </a:lnTo>
                      <a:lnTo>
                        <a:pt x="1687221" y="39570"/>
                      </a:lnTo>
                      <a:lnTo>
                        <a:pt x="1747191" y="69572"/>
                      </a:lnTo>
                      <a:cubicBezTo>
                        <a:pt x="1751960" y="67444"/>
                        <a:pt x="1756759" y="65435"/>
                        <a:pt x="1761563" y="63545"/>
                      </a:cubicBezTo>
                      <a:close/>
                    </a:path>
                  </a:pathLst>
                </a:custGeom>
                <a:solidFill>
                  <a:srgbClr val="FFFFFF"/>
                </a:solidFill>
                <a:ln w="4354"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36" name="SlideModel shp55">
                <a:extLst>
                  <a:ext uri="{FF2B5EF4-FFF2-40B4-BE49-F238E27FC236}">
                    <a16:creationId xmlns:a16="http://schemas.microsoft.com/office/drawing/2014/main" id="{25CFDB47-AE63-462D-92F2-7FE3D8CF9A85}"/>
                  </a:ext>
                </a:extLst>
              </p:cNvPr>
              <p:cNvSpPr txBox="1">
                <a:spLocks/>
              </p:cNvSpPr>
              <p:nvPr/>
            </p:nvSpPr>
            <p:spPr>
              <a:xfrm>
                <a:off x="9270745" y="2677146"/>
                <a:ext cx="2808111" cy="1027350"/>
              </a:xfrm>
              <a:prstGeom prst="rect">
                <a:avLst/>
              </a:prstGeom>
            </p:spPr>
            <p:txBody>
              <a:bodyPr vert="horz" lIns="0" tIns="0" rIns="0" bIns="0" rtlCol="0" anchor="t">
                <a:noAutofit/>
              </a:bodyPr>
              <a:lstStyle>
                <a:lvl1pPr marL="0" indent="0" algn="l" defTabSz="1218987" rtl="0" eaLnBrk="1" latinLnBrk="0" hangingPunct="1">
                  <a:lnSpc>
                    <a:spcPct val="120000"/>
                  </a:lnSpc>
                  <a:spcBef>
                    <a:spcPct val="20000"/>
                  </a:spcBef>
                  <a:buFontTx/>
                  <a:buNone/>
                  <a:defRPr sz="1600" kern="1200">
                    <a:solidFill>
                      <a:schemeClr val="tx1">
                        <a:lumMod val="85000"/>
                        <a:lumOff val="15000"/>
                      </a:schemeClr>
                    </a:solidFill>
                    <a:latin typeface="+mn-lt"/>
                    <a:ea typeface="+mn-ea"/>
                    <a:cs typeface="+mn-cs"/>
                  </a:defRPr>
                </a:lvl1pPr>
                <a:lvl2pPr marL="609494" indent="0" algn="l" defTabSz="1218987" rtl="0" eaLnBrk="1" latinLnBrk="0" hangingPunct="1">
                  <a:spcBef>
                    <a:spcPct val="20000"/>
                  </a:spcBef>
                  <a:buFontTx/>
                  <a:buNone/>
                  <a:defRPr sz="1800" kern="1200">
                    <a:solidFill>
                      <a:schemeClr val="tx1"/>
                    </a:solidFill>
                    <a:latin typeface="+mj-lt"/>
                    <a:ea typeface="+mn-ea"/>
                    <a:cs typeface="+mn-cs"/>
                  </a:defRPr>
                </a:lvl2pPr>
                <a:lvl3pPr marL="1218986" indent="0" algn="l" defTabSz="1218987" rtl="0" eaLnBrk="1" latinLnBrk="0" hangingPunct="1">
                  <a:spcBef>
                    <a:spcPct val="20000"/>
                  </a:spcBef>
                  <a:buFontTx/>
                  <a:buNone/>
                  <a:defRPr sz="1400" kern="1200">
                    <a:solidFill>
                      <a:schemeClr val="tx1"/>
                    </a:solidFill>
                    <a:latin typeface="+mj-lt"/>
                    <a:ea typeface="+mn-ea"/>
                    <a:cs typeface="+mn-cs"/>
                  </a:defRPr>
                </a:lvl3pPr>
                <a:lvl4pPr marL="1828480" indent="0" algn="l" defTabSz="1218987" rtl="0" eaLnBrk="1" latinLnBrk="0" hangingPunct="1">
                  <a:spcBef>
                    <a:spcPct val="20000"/>
                  </a:spcBef>
                  <a:buFontTx/>
                  <a:buNone/>
                  <a:defRPr sz="1200" kern="1200">
                    <a:solidFill>
                      <a:schemeClr val="tx1"/>
                    </a:solidFill>
                    <a:latin typeface="+mj-lt"/>
                    <a:ea typeface="+mn-ea"/>
                    <a:cs typeface="+mn-cs"/>
                  </a:defRPr>
                </a:lvl4pPr>
                <a:lvl5pPr marL="2437973" indent="0" algn="l" defTabSz="1218987" rtl="0" eaLnBrk="1" latinLnBrk="0" hangingPunct="1">
                  <a:spcBef>
                    <a:spcPct val="20000"/>
                  </a:spcBef>
                  <a:buFontTx/>
                  <a:buNone/>
                  <a:defRPr sz="12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rPr>
                  <a:t>Use NLP techniques to train a Machine Learning model that will classify a text into the right subreddit</a:t>
                </a:r>
              </a:p>
            </p:txBody>
          </p:sp>
        </p:grpSp>
        <p:grpSp>
          <p:nvGrpSpPr>
            <p:cNvPr id="38" name="Group 37">
              <a:extLst>
                <a:ext uri="{FF2B5EF4-FFF2-40B4-BE49-F238E27FC236}">
                  <a16:creationId xmlns:a16="http://schemas.microsoft.com/office/drawing/2014/main" id="{8E367CC5-CD03-4847-8322-10FA2A1BB0A5}"/>
                </a:ext>
              </a:extLst>
            </p:cNvPr>
            <p:cNvGrpSpPr/>
            <p:nvPr/>
          </p:nvGrpSpPr>
          <p:grpSpPr>
            <a:xfrm>
              <a:off x="8031500" y="1810003"/>
              <a:ext cx="3682246" cy="1027350"/>
              <a:chOff x="8396610" y="1270619"/>
              <a:chExt cx="3682246" cy="1027350"/>
            </a:xfrm>
          </p:grpSpPr>
          <p:grpSp>
            <p:nvGrpSpPr>
              <p:cNvPr id="30" name="Group 29">
                <a:extLst>
                  <a:ext uri="{FF2B5EF4-FFF2-40B4-BE49-F238E27FC236}">
                    <a16:creationId xmlns:a16="http://schemas.microsoft.com/office/drawing/2014/main" id="{03D4F74D-C082-483F-B206-EFA0F5BB6E08}"/>
                  </a:ext>
                </a:extLst>
              </p:cNvPr>
              <p:cNvGrpSpPr/>
              <p:nvPr/>
            </p:nvGrpSpPr>
            <p:grpSpPr>
              <a:xfrm>
                <a:off x="8396610" y="1409970"/>
                <a:ext cx="748652" cy="748648"/>
                <a:chOff x="9981670" y="1718199"/>
                <a:chExt cx="1218336" cy="1218330"/>
              </a:xfrm>
            </p:grpSpPr>
            <p:grpSp>
              <p:nvGrpSpPr>
                <p:cNvPr id="31" name="Group 30">
                  <a:extLst>
                    <a:ext uri="{FF2B5EF4-FFF2-40B4-BE49-F238E27FC236}">
                      <a16:creationId xmlns:a16="http://schemas.microsoft.com/office/drawing/2014/main" id="{A70BCE9E-457B-49C2-B83F-D45EA534A27C}"/>
                    </a:ext>
                  </a:extLst>
                </p:cNvPr>
                <p:cNvGrpSpPr/>
                <p:nvPr/>
              </p:nvGrpSpPr>
              <p:grpSpPr>
                <a:xfrm>
                  <a:off x="9981670" y="1718199"/>
                  <a:ext cx="1218336" cy="1218330"/>
                  <a:chOff x="1644809" y="1498600"/>
                  <a:chExt cx="1397008" cy="1397000"/>
                </a:xfrm>
              </p:grpSpPr>
              <p:sp>
                <p:nvSpPr>
                  <p:cNvPr id="33" name="Oval 32">
                    <a:extLst>
                      <a:ext uri="{FF2B5EF4-FFF2-40B4-BE49-F238E27FC236}">
                        <a16:creationId xmlns:a16="http://schemas.microsoft.com/office/drawing/2014/main" id="{CCAF7AA2-34E0-437D-873F-D520BDBACE33}"/>
                      </a:ext>
                    </a:extLst>
                  </p:cNvPr>
                  <p:cNvSpPr/>
                  <p:nvPr/>
                </p:nvSpPr>
                <p:spPr>
                  <a:xfrm>
                    <a:off x="1861009" y="1714800"/>
                    <a:ext cx="964598" cy="964599"/>
                  </a:xfrm>
                  <a:prstGeom prst="ellipse">
                    <a:avLst/>
                  </a:prstGeom>
                  <a:solidFill>
                    <a:srgbClr val="0D63A3"/>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Arc 33">
                    <a:extLst>
                      <a:ext uri="{FF2B5EF4-FFF2-40B4-BE49-F238E27FC236}">
                        <a16:creationId xmlns:a16="http://schemas.microsoft.com/office/drawing/2014/main" id="{32E991DB-CBE6-422E-8BB5-9B764E23E685}"/>
                      </a:ext>
                    </a:extLst>
                  </p:cNvPr>
                  <p:cNvSpPr/>
                  <p:nvPr/>
                </p:nvSpPr>
                <p:spPr>
                  <a:xfrm>
                    <a:off x="1644809" y="1498600"/>
                    <a:ext cx="1397000" cy="1397000"/>
                  </a:xfrm>
                  <a:prstGeom prst="arc">
                    <a:avLst>
                      <a:gd name="adj1" fmla="val 218576"/>
                      <a:gd name="adj2" fmla="val 16224229"/>
                    </a:avLst>
                  </a:prstGeom>
                  <a:noFill/>
                  <a:ln w="6350" cap="flat" cmpd="sng" algn="ctr">
                    <a:solidFill>
                      <a:srgbClr val="FFFFFF">
                        <a:lumMod val="85000"/>
                      </a:srgbClr>
                    </a:solidFill>
                    <a:prstDash val="solid"/>
                    <a:miter lim="800000"/>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5" name="Arc 34">
                    <a:extLst>
                      <a:ext uri="{FF2B5EF4-FFF2-40B4-BE49-F238E27FC236}">
                        <a16:creationId xmlns:a16="http://schemas.microsoft.com/office/drawing/2014/main" id="{4F29D83E-1FC2-4C7E-AF5B-D268EFF74674}"/>
                      </a:ext>
                    </a:extLst>
                  </p:cNvPr>
                  <p:cNvSpPr/>
                  <p:nvPr/>
                </p:nvSpPr>
                <p:spPr>
                  <a:xfrm flipH="1">
                    <a:off x="1644817" y="1498600"/>
                    <a:ext cx="1397000" cy="1397000"/>
                  </a:xfrm>
                  <a:prstGeom prst="arc">
                    <a:avLst>
                      <a:gd name="adj1" fmla="val 10530626"/>
                      <a:gd name="adj2" fmla="val 16129519"/>
                    </a:avLst>
                  </a:prstGeom>
                  <a:noFill/>
                  <a:ln w="50800" cap="rnd" cmpd="sng" algn="ctr">
                    <a:solidFill>
                      <a:srgbClr val="0D63A3"/>
                    </a:solidFill>
                    <a:prstDash val="solid"/>
                    <a:roun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32" name="Freeform: Shape 31">
                  <a:extLst>
                    <a:ext uri="{FF2B5EF4-FFF2-40B4-BE49-F238E27FC236}">
                      <a16:creationId xmlns:a16="http://schemas.microsoft.com/office/drawing/2014/main" id="{DEC72059-F92C-40DB-B88D-B9C1FEF007F4}"/>
                    </a:ext>
                  </a:extLst>
                </p:cNvPr>
                <p:cNvSpPr/>
                <p:nvPr/>
              </p:nvSpPr>
              <p:spPr>
                <a:xfrm>
                  <a:off x="10357606" y="2094144"/>
                  <a:ext cx="466456" cy="466438"/>
                </a:xfrm>
                <a:custGeom>
                  <a:avLst/>
                  <a:gdLst>
                    <a:gd name="connsiteX0" fmla="*/ 887782 w 2126512"/>
                    <a:gd name="connsiteY0" fmla="*/ 1909864 h 2126429"/>
                    <a:gd name="connsiteX1" fmla="*/ 895222 w 2126512"/>
                    <a:gd name="connsiteY1" fmla="*/ 1978048 h 2126429"/>
                    <a:gd name="connsiteX2" fmla="*/ 825631 w 2126512"/>
                    <a:gd name="connsiteY2" fmla="*/ 1984327 h 2126429"/>
                    <a:gd name="connsiteX3" fmla="*/ 820731 w 2126512"/>
                    <a:gd name="connsiteY3" fmla="*/ 1915900 h 2126429"/>
                    <a:gd name="connsiteX4" fmla="*/ 820735 w 2126512"/>
                    <a:gd name="connsiteY4" fmla="*/ 1915896 h 2126429"/>
                    <a:gd name="connsiteX5" fmla="*/ 887782 w 2126512"/>
                    <a:gd name="connsiteY5" fmla="*/ 1909864 h 2126429"/>
                    <a:gd name="connsiteX6" fmla="*/ 1020308 w 2126512"/>
                    <a:gd name="connsiteY6" fmla="*/ 1889603 h 2126429"/>
                    <a:gd name="connsiteX7" fmla="*/ 1033784 w 2126512"/>
                    <a:gd name="connsiteY7" fmla="*/ 1956866 h 2126429"/>
                    <a:gd name="connsiteX8" fmla="*/ 964636 w 2126512"/>
                    <a:gd name="connsiteY8" fmla="*/ 1969009 h 2126429"/>
                    <a:gd name="connsiteX9" fmla="*/ 954315 w 2126512"/>
                    <a:gd name="connsiteY9" fmla="*/ 1901162 h 2126429"/>
                    <a:gd name="connsiteX10" fmla="*/ 1020308 w 2126512"/>
                    <a:gd name="connsiteY10" fmla="*/ 1889603 h 2126429"/>
                    <a:gd name="connsiteX11" fmla="*/ 1149247 w 2126512"/>
                    <a:gd name="connsiteY11" fmla="*/ 1856363 h 2126429"/>
                    <a:gd name="connsiteX12" fmla="*/ 1170378 w 2126512"/>
                    <a:gd name="connsiteY12" fmla="*/ 1921634 h 2126429"/>
                    <a:gd name="connsiteX13" fmla="*/ 1102442 w 2126512"/>
                    <a:gd name="connsiteY13" fmla="*/ 1941249 h 2126429"/>
                    <a:gd name="connsiteX14" fmla="*/ 1085430 w 2126512"/>
                    <a:gd name="connsiteY14" fmla="*/ 1874782 h 2126429"/>
                    <a:gd name="connsiteX15" fmla="*/ 1149247 w 2126512"/>
                    <a:gd name="connsiteY15" fmla="*/ 1856363 h 2126429"/>
                    <a:gd name="connsiteX16" fmla="*/ 68612 w 2126512"/>
                    <a:gd name="connsiteY16" fmla="*/ 1702518 h 2126429"/>
                    <a:gd name="connsiteX17" fmla="*/ 68612 w 2126512"/>
                    <a:gd name="connsiteY17" fmla="*/ 1852048 h 2126429"/>
                    <a:gd name="connsiteX18" fmla="*/ 685970 w 2126512"/>
                    <a:gd name="connsiteY18" fmla="*/ 2057834 h 2126429"/>
                    <a:gd name="connsiteX19" fmla="*/ 1303329 w 2126512"/>
                    <a:gd name="connsiteY19" fmla="*/ 1852048 h 2126429"/>
                    <a:gd name="connsiteX20" fmla="*/ 1303329 w 2126512"/>
                    <a:gd name="connsiteY20" fmla="*/ 1702518 h 2126429"/>
                    <a:gd name="connsiteX21" fmla="*/ 685970 w 2126512"/>
                    <a:gd name="connsiteY21" fmla="*/ 1852048 h 2126429"/>
                    <a:gd name="connsiteX22" fmla="*/ 68612 w 2126512"/>
                    <a:gd name="connsiteY22" fmla="*/ 1702518 h 2126429"/>
                    <a:gd name="connsiteX23" fmla="*/ 485903 w 2126512"/>
                    <a:gd name="connsiteY23" fmla="*/ 1635502 h 2126429"/>
                    <a:gd name="connsiteX24" fmla="*/ 552950 w 2126512"/>
                    <a:gd name="connsiteY24" fmla="*/ 1641538 h 2126429"/>
                    <a:gd name="connsiteX25" fmla="*/ 548050 w 2126512"/>
                    <a:gd name="connsiteY25" fmla="*/ 1709965 h 2126429"/>
                    <a:gd name="connsiteX26" fmla="*/ 478459 w 2126512"/>
                    <a:gd name="connsiteY26" fmla="*/ 1703686 h 2126429"/>
                    <a:gd name="connsiteX27" fmla="*/ 353334 w 2126512"/>
                    <a:gd name="connsiteY27" fmla="*/ 1615174 h 2126429"/>
                    <a:gd name="connsiteX28" fmla="*/ 419327 w 2126512"/>
                    <a:gd name="connsiteY28" fmla="*/ 1626737 h 2126429"/>
                    <a:gd name="connsiteX29" fmla="*/ 409006 w 2126512"/>
                    <a:gd name="connsiteY29" fmla="*/ 1694584 h 2126429"/>
                    <a:gd name="connsiteX30" fmla="*/ 339858 w 2126512"/>
                    <a:gd name="connsiteY30" fmla="*/ 1682441 h 2126429"/>
                    <a:gd name="connsiteX31" fmla="*/ 224332 w 2126512"/>
                    <a:gd name="connsiteY31" fmla="*/ 1581939 h 2126429"/>
                    <a:gd name="connsiteX32" fmla="*/ 288164 w 2126512"/>
                    <a:gd name="connsiteY32" fmla="*/ 1600389 h 2126429"/>
                    <a:gd name="connsiteX33" fmla="*/ 271153 w 2126512"/>
                    <a:gd name="connsiteY33" fmla="*/ 1666856 h 2126429"/>
                    <a:gd name="connsiteX34" fmla="*/ 203216 w 2126512"/>
                    <a:gd name="connsiteY34" fmla="*/ 1647242 h 2126429"/>
                    <a:gd name="connsiteX35" fmla="*/ 1749198 w 2126512"/>
                    <a:gd name="connsiteY35" fmla="*/ 1577666 h 2126429"/>
                    <a:gd name="connsiteX36" fmla="*/ 1714901 w 2126512"/>
                    <a:gd name="connsiteY36" fmla="*/ 1611964 h 2126429"/>
                    <a:gd name="connsiteX37" fmla="*/ 1749198 w 2126512"/>
                    <a:gd name="connsiteY37" fmla="*/ 1646262 h 2126429"/>
                    <a:gd name="connsiteX38" fmla="*/ 1783496 w 2126512"/>
                    <a:gd name="connsiteY38" fmla="*/ 1611964 h 2126429"/>
                    <a:gd name="connsiteX39" fmla="*/ 1749198 w 2126512"/>
                    <a:gd name="connsiteY39" fmla="*/ 1577666 h 2126429"/>
                    <a:gd name="connsiteX40" fmla="*/ 68612 w 2126512"/>
                    <a:gd name="connsiteY40" fmla="*/ 1428136 h 2126429"/>
                    <a:gd name="connsiteX41" fmla="*/ 68612 w 2126512"/>
                    <a:gd name="connsiteY41" fmla="*/ 1577666 h 2126429"/>
                    <a:gd name="connsiteX42" fmla="*/ 685970 w 2126512"/>
                    <a:gd name="connsiteY42" fmla="*/ 1783452 h 2126429"/>
                    <a:gd name="connsiteX43" fmla="*/ 1303329 w 2126512"/>
                    <a:gd name="connsiteY43" fmla="*/ 1577666 h 2126429"/>
                    <a:gd name="connsiteX44" fmla="*/ 1303329 w 2126512"/>
                    <a:gd name="connsiteY44" fmla="*/ 1428136 h 2126429"/>
                    <a:gd name="connsiteX45" fmla="*/ 685970 w 2126512"/>
                    <a:gd name="connsiteY45" fmla="*/ 1577666 h 2126429"/>
                    <a:gd name="connsiteX46" fmla="*/ 68612 w 2126512"/>
                    <a:gd name="connsiteY46" fmla="*/ 1428136 h 2126429"/>
                    <a:gd name="connsiteX47" fmla="*/ 887782 w 2126512"/>
                    <a:gd name="connsiteY47" fmla="*/ 1361101 h 2126429"/>
                    <a:gd name="connsiteX48" fmla="*/ 895222 w 2126512"/>
                    <a:gd name="connsiteY48" fmla="*/ 1429285 h 2126429"/>
                    <a:gd name="connsiteX49" fmla="*/ 825631 w 2126512"/>
                    <a:gd name="connsiteY49" fmla="*/ 1435564 h 2126429"/>
                    <a:gd name="connsiteX50" fmla="*/ 820731 w 2126512"/>
                    <a:gd name="connsiteY50" fmla="*/ 1367137 h 2126429"/>
                    <a:gd name="connsiteX51" fmla="*/ 820735 w 2126512"/>
                    <a:gd name="connsiteY51" fmla="*/ 1367133 h 2126429"/>
                    <a:gd name="connsiteX52" fmla="*/ 887782 w 2126512"/>
                    <a:gd name="connsiteY52" fmla="*/ 1361101 h 2126429"/>
                    <a:gd name="connsiteX53" fmla="*/ 1020308 w 2126512"/>
                    <a:gd name="connsiteY53" fmla="*/ 1340840 h 2126429"/>
                    <a:gd name="connsiteX54" fmla="*/ 1033784 w 2126512"/>
                    <a:gd name="connsiteY54" fmla="*/ 1408103 h 2126429"/>
                    <a:gd name="connsiteX55" fmla="*/ 964636 w 2126512"/>
                    <a:gd name="connsiteY55" fmla="*/ 1420246 h 2126429"/>
                    <a:gd name="connsiteX56" fmla="*/ 954315 w 2126512"/>
                    <a:gd name="connsiteY56" fmla="*/ 1352399 h 2126429"/>
                    <a:gd name="connsiteX57" fmla="*/ 1020308 w 2126512"/>
                    <a:gd name="connsiteY57" fmla="*/ 1340840 h 2126429"/>
                    <a:gd name="connsiteX58" fmla="*/ 1149247 w 2126512"/>
                    <a:gd name="connsiteY58" fmla="*/ 1307601 h 2126429"/>
                    <a:gd name="connsiteX59" fmla="*/ 1170378 w 2126512"/>
                    <a:gd name="connsiteY59" fmla="*/ 1372872 h 2126429"/>
                    <a:gd name="connsiteX60" fmla="*/ 1102442 w 2126512"/>
                    <a:gd name="connsiteY60" fmla="*/ 1392487 h 2126429"/>
                    <a:gd name="connsiteX61" fmla="*/ 1085430 w 2126512"/>
                    <a:gd name="connsiteY61" fmla="*/ 1326020 h 2126429"/>
                    <a:gd name="connsiteX62" fmla="*/ 1149247 w 2126512"/>
                    <a:gd name="connsiteY62" fmla="*/ 1307601 h 2126429"/>
                    <a:gd name="connsiteX63" fmla="*/ 2023580 w 2126512"/>
                    <a:gd name="connsiteY63" fmla="*/ 1303277 h 2126429"/>
                    <a:gd name="connsiteX64" fmla="*/ 1989282 w 2126512"/>
                    <a:gd name="connsiteY64" fmla="*/ 1337575 h 2126429"/>
                    <a:gd name="connsiteX65" fmla="*/ 2023580 w 2126512"/>
                    <a:gd name="connsiteY65" fmla="*/ 1371872 h 2126429"/>
                    <a:gd name="connsiteX66" fmla="*/ 2057877 w 2126512"/>
                    <a:gd name="connsiteY66" fmla="*/ 1337575 h 2126429"/>
                    <a:gd name="connsiteX67" fmla="*/ 2023580 w 2126512"/>
                    <a:gd name="connsiteY67" fmla="*/ 1303277 h 2126429"/>
                    <a:gd name="connsiteX68" fmla="*/ 2023560 w 2126512"/>
                    <a:gd name="connsiteY68" fmla="*/ 1234689 h 2126429"/>
                    <a:gd name="connsiteX69" fmla="*/ 2023580 w 2126512"/>
                    <a:gd name="connsiteY69" fmla="*/ 1234689 h 2126429"/>
                    <a:gd name="connsiteX70" fmla="*/ 2023569 w 2126512"/>
                    <a:gd name="connsiteY70" fmla="*/ 1234691 h 2126429"/>
                    <a:gd name="connsiteX71" fmla="*/ 68612 w 2126512"/>
                    <a:gd name="connsiteY71" fmla="*/ 1153755 h 2126429"/>
                    <a:gd name="connsiteX72" fmla="*/ 68612 w 2126512"/>
                    <a:gd name="connsiteY72" fmla="*/ 1303285 h 2126429"/>
                    <a:gd name="connsiteX73" fmla="*/ 685970 w 2126512"/>
                    <a:gd name="connsiteY73" fmla="*/ 1509071 h 2126429"/>
                    <a:gd name="connsiteX74" fmla="*/ 1303329 w 2126512"/>
                    <a:gd name="connsiteY74" fmla="*/ 1303285 h 2126429"/>
                    <a:gd name="connsiteX75" fmla="*/ 1303329 w 2126512"/>
                    <a:gd name="connsiteY75" fmla="*/ 1153755 h 2126429"/>
                    <a:gd name="connsiteX76" fmla="*/ 685970 w 2126512"/>
                    <a:gd name="connsiteY76" fmla="*/ 1303285 h 2126429"/>
                    <a:gd name="connsiteX77" fmla="*/ 68612 w 2126512"/>
                    <a:gd name="connsiteY77" fmla="*/ 1153755 h 2126429"/>
                    <a:gd name="connsiteX78" fmla="*/ 685970 w 2126512"/>
                    <a:gd name="connsiteY78" fmla="*/ 960308 h 2126429"/>
                    <a:gd name="connsiteX79" fmla="*/ 276280 w 2126512"/>
                    <a:gd name="connsiteY79" fmla="*/ 1028903 h 2126429"/>
                    <a:gd name="connsiteX80" fmla="*/ 685970 w 2126512"/>
                    <a:gd name="connsiteY80" fmla="*/ 1097499 h 2126429"/>
                    <a:gd name="connsiteX81" fmla="*/ 1095661 w 2126512"/>
                    <a:gd name="connsiteY81" fmla="*/ 1028903 h 2126429"/>
                    <a:gd name="connsiteX82" fmla="*/ 685970 w 2126512"/>
                    <a:gd name="connsiteY82" fmla="*/ 960308 h 2126429"/>
                    <a:gd name="connsiteX83" fmla="*/ 458136 w 2126512"/>
                    <a:gd name="connsiteY83" fmla="*/ 838718 h 2126429"/>
                    <a:gd name="connsiteX84" fmla="*/ 68612 w 2126512"/>
                    <a:gd name="connsiteY84" fmla="*/ 1028903 h 2126429"/>
                    <a:gd name="connsiteX85" fmla="*/ 685970 w 2126512"/>
                    <a:gd name="connsiteY85" fmla="*/ 1234689 h 2126429"/>
                    <a:gd name="connsiteX86" fmla="*/ 1303329 w 2126512"/>
                    <a:gd name="connsiteY86" fmla="*/ 1028903 h 2126429"/>
                    <a:gd name="connsiteX87" fmla="*/ 1262630 w 2126512"/>
                    <a:gd name="connsiteY87" fmla="*/ 960308 h 2126429"/>
                    <a:gd name="connsiteX88" fmla="*/ 1115487 w 2126512"/>
                    <a:gd name="connsiteY88" fmla="*/ 960308 h 2126429"/>
                    <a:gd name="connsiteX89" fmla="*/ 1166138 w 2126512"/>
                    <a:gd name="connsiteY89" fmla="*/ 1028903 h 2126429"/>
                    <a:gd name="connsiteX90" fmla="*/ 685970 w 2126512"/>
                    <a:gd name="connsiteY90" fmla="*/ 1166094 h 2126429"/>
                    <a:gd name="connsiteX91" fmla="*/ 205803 w 2126512"/>
                    <a:gd name="connsiteY91" fmla="*/ 1028903 h 2126429"/>
                    <a:gd name="connsiteX92" fmla="*/ 514313 w 2126512"/>
                    <a:gd name="connsiteY92" fmla="*/ 899811 h 2126429"/>
                    <a:gd name="connsiteX93" fmla="*/ 490611 w 2126512"/>
                    <a:gd name="connsiteY93" fmla="*/ 878574 h 2126429"/>
                    <a:gd name="connsiteX94" fmla="*/ 458136 w 2126512"/>
                    <a:gd name="connsiteY94" fmla="*/ 838718 h 2126429"/>
                    <a:gd name="connsiteX95" fmla="*/ 1714901 w 2126512"/>
                    <a:gd name="connsiteY95" fmla="*/ 685927 h 2126429"/>
                    <a:gd name="connsiteX96" fmla="*/ 1680603 w 2126512"/>
                    <a:gd name="connsiteY96" fmla="*/ 720224 h 2126429"/>
                    <a:gd name="connsiteX97" fmla="*/ 1714901 w 2126512"/>
                    <a:gd name="connsiteY97" fmla="*/ 754522 h 2126429"/>
                    <a:gd name="connsiteX98" fmla="*/ 1749198 w 2126512"/>
                    <a:gd name="connsiteY98" fmla="*/ 720224 h 2126429"/>
                    <a:gd name="connsiteX99" fmla="*/ 1714901 w 2126512"/>
                    <a:gd name="connsiteY99" fmla="*/ 685927 h 2126429"/>
                    <a:gd name="connsiteX100" fmla="*/ 1509115 w 2126512"/>
                    <a:gd name="connsiteY100" fmla="*/ 411545 h 2126429"/>
                    <a:gd name="connsiteX101" fmla="*/ 1474817 w 2126512"/>
                    <a:gd name="connsiteY101" fmla="*/ 445843 h 2126429"/>
                    <a:gd name="connsiteX102" fmla="*/ 1509115 w 2126512"/>
                    <a:gd name="connsiteY102" fmla="*/ 480141 h 2126429"/>
                    <a:gd name="connsiteX103" fmla="*/ 1543412 w 2126512"/>
                    <a:gd name="connsiteY103" fmla="*/ 445843 h 2126429"/>
                    <a:gd name="connsiteX104" fmla="*/ 1509115 w 2126512"/>
                    <a:gd name="connsiteY104" fmla="*/ 411545 h 2126429"/>
                    <a:gd name="connsiteX105" fmla="*/ 1474864 w 2126512"/>
                    <a:gd name="connsiteY105" fmla="*/ 0 h 2126429"/>
                    <a:gd name="connsiteX106" fmla="*/ 1886432 w 2126512"/>
                    <a:gd name="connsiteY106" fmla="*/ 411573 h 2126429"/>
                    <a:gd name="connsiteX107" fmla="*/ 1886432 w 2126512"/>
                    <a:gd name="connsiteY107" fmla="*/ 413838 h 2126429"/>
                    <a:gd name="connsiteX108" fmla="*/ 2049070 w 2126512"/>
                    <a:gd name="connsiteY108" fmla="*/ 494883 h 2126429"/>
                    <a:gd name="connsiteX109" fmla="*/ 2126383 w 2126512"/>
                    <a:gd name="connsiteY109" fmla="*/ 694362 h 2126429"/>
                    <a:gd name="connsiteX110" fmla="*/ 1842049 w 2126512"/>
                    <a:gd name="connsiteY110" fmla="*/ 960308 h 2126429"/>
                    <a:gd name="connsiteX111" fmla="*/ 1817794 w 2126512"/>
                    <a:gd name="connsiteY111" fmla="*/ 960308 h 2126429"/>
                    <a:gd name="connsiteX112" fmla="*/ 1783496 w 2126512"/>
                    <a:gd name="connsiteY112" fmla="*/ 994606 h 2126429"/>
                    <a:gd name="connsiteX113" fmla="*/ 1783496 w 2126512"/>
                    <a:gd name="connsiteY113" fmla="*/ 1268987 h 2126429"/>
                    <a:gd name="connsiteX114" fmla="*/ 1817794 w 2126512"/>
                    <a:gd name="connsiteY114" fmla="*/ 1303285 h 2126429"/>
                    <a:gd name="connsiteX115" fmla="*/ 1926994 w 2126512"/>
                    <a:gd name="connsiteY115" fmla="*/ 1303285 h 2126429"/>
                    <a:gd name="connsiteX116" fmla="*/ 1991650 w 2126512"/>
                    <a:gd name="connsiteY116" fmla="*/ 1239807 h 2126429"/>
                    <a:gd name="connsiteX117" fmla="*/ 2023569 w 2126512"/>
                    <a:gd name="connsiteY117" fmla="*/ 1234691 h 2126429"/>
                    <a:gd name="connsiteX118" fmla="*/ 2063570 w 2126512"/>
                    <a:gd name="connsiteY118" fmla="*/ 1242789 h 2126429"/>
                    <a:gd name="connsiteX119" fmla="*/ 2126453 w 2126512"/>
                    <a:gd name="connsiteY119" fmla="*/ 1337582 h 2126429"/>
                    <a:gd name="connsiteX120" fmla="*/ 2023560 w 2126512"/>
                    <a:gd name="connsiteY120" fmla="*/ 1440475 h 2126429"/>
                    <a:gd name="connsiteX121" fmla="*/ 1926974 w 2126512"/>
                    <a:gd name="connsiteY121" fmla="*/ 1371880 h 2126429"/>
                    <a:gd name="connsiteX122" fmla="*/ 1817774 w 2126512"/>
                    <a:gd name="connsiteY122" fmla="*/ 1371880 h 2126429"/>
                    <a:gd name="connsiteX123" fmla="*/ 1714881 w 2126512"/>
                    <a:gd name="connsiteY123" fmla="*/ 1268987 h 2126429"/>
                    <a:gd name="connsiteX124" fmla="*/ 1714881 w 2126512"/>
                    <a:gd name="connsiteY124" fmla="*/ 994606 h 2126429"/>
                    <a:gd name="connsiteX125" fmla="*/ 1817774 w 2126512"/>
                    <a:gd name="connsiteY125" fmla="*/ 891713 h 2126429"/>
                    <a:gd name="connsiteX126" fmla="*/ 1842029 w 2126512"/>
                    <a:gd name="connsiteY126" fmla="*/ 891713 h 2126429"/>
                    <a:gd name="connsiteX127" fmla="*/ 2057752 w 2126512"/>
                    <a:gd name="connsiteY127" fmla="*/ 692296 h 2126429"/>
                    <a:gd name="connsiteX128" fmla="*/ 1999752 w 2126512"/>
                    <a:gd name="connsiteY128" fmla="*/ 542625 h 2126429"/>
                    <a:gd name="connsiteX129" fmla="*/ 1852072 w 2126512"/>
                    <a:gd name="connsiteY129" fmla="*/ 480141 h 2126429"/>
                    <a:gd name="connsiteX130" fmla="*/ 1814544 w 2126512"/>
                    <a:gd name="connsiteY130" fmla="*/ 480141 h 2126429"/>
                    <a:gd name="connsiteX131" fmla="*/ 1816167 w 2126512"/>
                    <a:gd name="connsiteY131" fmla="*/ 442856 h 2126429"/>
                    <a:gd name="connsiteX132" fmla="*/ 1817774 w 2126512"/>
                    <a:gd name="connsiteY132" fmla="*/ 411545 h 2126429"/>
                    <a:gd name="connsiteX133" fmla="*/ 1474797 w 2126512"/>
                    <a:gd name="connsiteY133" fmla="*/ 68567 h 2126429"/>
                    <a:gd name="connsiteX134" fmla="*/ 1196190 w 2126512"/>
                    <a:gd name="connsiteY134" fmla="*/ 212617 h 2126429"/>
                    <a:gd name="connsiteX135" fmla="*/ 1303309 w 2126512"/>
                    <a:gd name="connsiteY135" fmla="*/ 445843 h 2126429"/>
                    <a:gd name="connsiteX136" fmla="*/ 1234714 w 2126512"/>
                    <a:gd name="connsiteY136" fmla="*/ 445843 h 2126429"/>
                    <a:gd name="connsiteX137" fmla="*/ 994630 w 2126512"/>
                    <a:gd name="connsiteY137" fmla="*/ 205758 h 2126429"/>
                    <a:gd name="connsiteX138" fmla="*/ 755879 w 2126512"/>
                    <a:gd name="connsiteY138" fmla="*/ 420670 h 2126429"/>
                    <a:gd name="connsiteX139" fmla="*/ 878602 w 2126512"/>
                    <a:gd name="connsiteY139" fmla="*/ 490567 h 2126429"/>
                    <a:gd name="connsiteX140" fmla="*/ 960336 w 2126512"/>
                    <a:gd name="connsiteY140" fmla="*/ 685927 h 2126429"/>
                    <a:gd name="connsiteX141" fmla="*/ 891741 w 2126512"/>
                    <a:gd name="connsiteY141" fmla="*/ 685927 h 2126429"/>
                    <a:gd name="connsiteX142" fmla="*/ 830448 w 2126512"/>
                    <a:gd name="connsiteY142" fmla="*/ 539442 h 2126429"/>
                    <a:gd name="connsiteX143" fmla="*/ 682999 w 2126512"/>
                    <a:gd name="connsiteY143" fmla="*/ 480172 h 2126429"/>
                    <a:gd name="connsiteX144" fmla="*/ 480169 w 2126512"/>
                    <a:gd name="connsiteY144" fmla="*/ 683002 h 2126429"/>
                    <a:gd name="connsiteX145" fmla="*/ 539439 w 2126512"/>
                    <a:gd name="connsiteY145" fmla="*/ 830420 h 2126429"/>
                    <a:gd name="connsiteX146" fmla="*/ 685955 w 2126512"/>
                    <a:gd name="connsiteY146" fmla="*/ 891713 h 2126429"/>
                    <a:gd name="connsiteX147" fmla="*/ 1166122 w 2126512"/>
                    <a:gd name="connsiteY147" fmla="*/ 891713 h 2126429"/>
                    <a:gd name="connsiteX148" fmla="*/ 1166122 w 2126512"/>
                    <a:gd name="connsiteY148" fmla="*/ 788820 h 2126429"/>
                    <a:gd name="connsiteX149" fmla="*/ 1269015 w 2126512"/>
                    <a:gd name="connsiteY149" fmla="*/ 685927 h 2126429"/>
                    <a:gd name="connsiteX150" fmla="*/ 1474801 w 2126512"/>
                    <a:gd name="connsiteY150" fmla="*/ 685927 h 2126429"/>
                    <a:gd name="connsiteX151" fmla="*/ 1474801 w 2126512"/>
                    <a:gd name="connsiteY151" fmla="*/ 542429 h 2126429"/>
                    <a:gd name="connsiteX152" fmla="*/ 1406206 w 2126512"/>
                    <a:gd name="connsiteY152" fmla="*/ 445843 h 2126429"/>
                    <a:gd name="connsiteX153" fmla="*/ 1509099 w 2126512"/>
                    <a:gd name="connsiteY153" fmla="*/ 342949 h 2126429"/>
                    <a:gd name="connsiteX154" fmla="*/ 1611992 w 2126512"/>
                    <a:gd name="connsiteY154" fmla="*/ 445843 h 2126429"/>
                    <a:gd name="connsiteX155" fmla="*/ 1543397 w 2126512"/>
                    <a:gd name="connsiteY155" fmla="*/ 542429 h 2126429"/>
                    <a:gd name="connsiteX156" fmla="*/ 1543397 w 2126512"/>
                    <a:gd name="connsiteY156" fmla="*/ 685927 h 2126429"/>
                    <a:gd name="connsiteX157" fmla="*/ 1618299 w 2126512"/>
                    <a:gd name="connsiteY157" fmla="*/ 685927 h 2126429"/>
                    <a:gd name="connsiteX158" fmla="*/ 1714885 w 2126512"/>
                    <a:gd name="connsiteY158" fmla="*/ 617331 h 2126429"/>
                    <a:gd name="connsiteX159" fmla="*/ 1817778 w 2126512"/>
                    <a:gd name="connsiteY159" fmla="*/ 720224 h 2126429"/>
                    <a:gd name="connsiteX160" fmla="*/ 1714885 w 2126512"/>
                    <a:gd name="connsiteY160" fmla="*/ 823117 h 2126429"/>
                    <a:gd name="connsiteX161" fmla="*/ 1618299 w 2126512"/>
                    <a:gd name="connsiteY161" fmla="*/ 754522 h 2126429"/>
                    <a:gd name="connsiteX162" fmla="*/ 1269015 w 2126512"/>
                    <a:gd name="connsiteY162" fmla="*/ 754522 h 2126429"/>
                    <a:gd name="connsiteX163" fmla="*/ 1234718 w 2126512"/>
                    <a:gd name="connsiteY163" fmla="*/ 788820 h 2126429"/>
                    <a:gd name="connsiteX164" fmla="*/ 1234718 w 2126512"/>
                    <a:gd name="connsiteY164" fmla="*/ 891713 h 2126429"/>
                    <a:gd name="connsiteX165" fmla="*/ 1474801 w 2126512"/>
                    <a:gd name="connsiteY165" fmla="*/ 891713 h 2126429"/>
                    <a:gd name="connsiteX166" fmla="*/ 1577694 w 2126512"/>
                    <a:gd name="connsiteY166" fmla="*/ 994606 h 2126429"/>
                    <a:gd name="connsiteX167" fmla="*/ 1577694 w 2126512"/>
                    <a:gd name="connsiteY167" fmla="*/ 1543369 h 2126429"/>
                    <a:gd name="connsiteX168" fmla="*/ 1611992 w 2126512"/>
                    <a:gd name="connsiteY168" fmla="*/ 1577666 h 2126429"/>
                    <a:gd name="connsiteX169" fmla="*/ 1652597 w 2126512"/>
                    <a:gd name="connsiteY169" fmla="*/ 1577666 h 2126429"/>
                    <a:gd name="connsiteX170" fmla="*/ 1749183 w 2126512"/>
                    <a:gd name="connsiteY170" fmla="*/ 1509071 h 2126429"/>
                    <a:gd name="connsiteX171" fmla="*/ 1852076 w 2126512"/>
                    <a:gd name="connsiteY171" fmla="*/ 1611964 h 2126429"/>
                    <a:gd name="connsiteX172" fmla="*/ 1749183 w 2126512"/>
                    <a:gd name="connsiteY172" fmla="*/ 1714857 h 2126429"/>
                    <a:gd name="connsiteX173" fmla="*/ 1652597 w 2126512"/>
                    <a:gd name="connsiteY173" fmla="*/ 1646262 h 2126429"/>
                    <a:gd name="connsiteX174" fmla="*/ 1611992 w 2126512"/>
                    <a:gd name="connsiteY174" fmla="*/ 1646262 h 2126429"/>
                    <a:gd name="connsiteX175" fmla="*/ 1509099 w 2126512"/>
                    <a:gd name="connsiteY175" fmla="*/ 1543369 h 2126429"/>
                    <a:gd name="connsiteX176" fmla="*/ 1509099 w 2126512"/>
                    <a:gd name="connsiteY176" fmla="*/ 994606 h 2126429"/>
                    <a:gd name="connsiteX177" fmla="*/ 1474801 w 2126512"/>
                    <a:gd name="connsiteY177" fmla="*/ 960308 h 2126429"/>
                    <a:gd name="connsiteX178" fmla="*/ 1351804 w 2126512"/>
                    <a:gd name="connsiteY178" fmla="*/ 960308 h 2126429"/>
                    <a:gd name="connsiteX179" fmla="*/ 1371908 w 2126512"/>
                    <a:gd name="connsiteY179" fmla="*/ 1028903 h 2126429"/>
                    <a:gd name="connsiteX180" fmla="*/ 1371908 w 2126512"/>
                    <a:gd name="connsiteY180" fmla="*/ 1852048 h 2126429"/>
                    <a:gd name="connsiteX181" fmla="*/ 685955 w 2126512"/>
                    <a:gd name="connsiteY181" fmla="*/ 2126429 h 2126429"/>
                    <a:gd name="connsiteX182" fmla="*/ 0 w 2126512"/>
                    <a:gd name="connsiteY182" fmla="*/ 1852048 h 2126429"/>
                    <a:gd name="connsiteX183" fmla="*/ 0 w 2126512"/>
                    <a:gd name="connsiteY183" fmla="*/ 1028903 h 2126429"/>
                    <a:gd name="connsiteX184" fmla="*/ 426272 w 2126512"/>
                    <a:gd name="connsiteY184" fmla="*/ 774015 h 2126429"/>
                    <a:gd name="connsiteX185" fmla="*/ 411589 w 2126512"/>
                    <a:gd name="connsiteY185" fmla="*/ 682023 h 2126429"/>
                    <a:gd name="connsiteX186" fmla="*/ 682066 w 2126512"/>
                    <a:gd name="connsiteY186" fmla="*/ 411545 h 2126429"/>
                    <a:gd name="connsiteX187" fmla="*/ 687962 w 2126512"/>
                    <a:gd name="connsiteY187" fmla="*/ 411741 h 2126429"/>
                    <a:gd name="connsiteX188" fmla="*/ 994649 w 2126512"/>
                    <a:gd name="connsiteY188" fmla="*/ 137162 h 2126429"/>
                    <a:gd name="connsiteX189" fmla="*/ 1139985 w 2126512"/>
                    <a:gd name="connsiteY189" fmla="*/ 173680 h 2126429"/>
                    <a:gd name="connsiteX190" fmla="*/ 1474864 w 2126512"/>
                    <a:gd name="connsiteY190" fmla="*/ 0 h 2126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2126512" h="2126429">
                      <a:moveTo>
                        <a:pt x="887782" y="1909864"/>
                      </a:moveTo>
                      <a:lnTo>
                        <a:pt x="895222" y="1978048"/>
                      </a:lnTo>
                      <a:cubicBezTo>
                        <a:pt x="872209" y="1980560"/>
                        <a:pt x="849028" y="1982642"/>
                        <a:pt x="825631" y="1984327"/>
                      </a:cubicBezTo>
                      <a:lnTo>
                        <a:pt x="820731" y="1915900"/>
                      </a:lnTo>
                      <a:lnTo>
                        <a:pt x="820735" y="1915896"/>
                      </a:lnTo>
                      <a:cubicBezTo>
                        <a:pt x="843226" y="1914289"/>
                        <a:pt x="865592" y="1912255"/>
                        <a:pt x="887782" y="1909864"/>
                      </a:cubicBezTo>
                      <a:close/>
                      <a:moveTo>
                        <a:pt x="1020308" y="1889603"/>
                      </a:moveTo>
                      <a:lnTo>
                        <a:pt x="1033784" y="1956866"/>
                      </a:lnTo>
                      <a:cubicBezTo>
                        <a:pt x="1011135" y="1961401"/>
                        <a:pt x="988060" y="1965442"/>
                        <a:pt x="964636" y="1969009"/>
                      </a:cubicBezTo>
                      <a:lnTo>
                        <a:pt x="954315" y="1901162"/>
                      </a:lnTo>
                      <a:cubicBezTo>
                        <a:pt x="976669" y="1897764"/>
                        <a:pt x="998733" y="1893891"/>
                        <a:pt x="1020308" y="1889603"/>
                      </a:cubicBezTo>
                      <a:close/>
                      <a:moveTo>
                        <a:pt x="1149247" y="1856363"/>
                      </a:moveTo>
                      <a:lnTo>
                        <a:pt x="1170378" y="1921634"/>
                      </a:lnTo>
                      <a:cubicBezTo>
                        <a:pt x="1148436" y="1928725"/>
                        <a:pt x="1125760" y="1935279"/>
                        <a:pt x="1102442" y="1941249"/>
                      </a:cubicBezTo>
                      <a:lnTo>
                        <a:pt x="1085430" y="1874782"/>
                      </a:lnTo>
                      <a:cubicBezTo>
                        <a:pt x="1107353" y="1869196"/>
                        <a:pt x="1128684" y="1863023"/>
                        <a:pt x="1149247" y="1856363"/>
                      </a:cubicBezTo>
                      <a:close/>
                      <a:moveTo>
                        <a:pt x="68612" y="1702518"/>
                      </a:moveTo>
                      <a:lnTo>
                        <a:pt x="68612" y="1852048"/>
                      </a:lnTo>
                      <a:cubicBezTo>
                        <a:pt x="68612" y="1949382"/>
                        <a:pt x="322141" y="2057834"/>
                        <a:pt x="685970" y="2057834"/>
                      </a:cubicBezTo>
                      <a:cubicBezTo>
                        <a:pt x="1049800" y="2057834"/>
                        <a:pt x="1303329" y="1949382"/>
                        <a:pt x="1303329" y="1852048"/>
                      </a:cubicBezTo>
                      <a:lnTo>
                        <a:pt x="1303329" y="1702518"/>
                      </a:lnTo>
                      <a:cubicBezTo>
                        <a:pt x="1184561" y="1800295"/>
                        <a:pt x="929758" y="1852048"/>
                        <a:pt x="685970" y="1852048"/>
                      </a:cubicBezTo>
                      <a:cubicBezTo>
                        <a:pt x="442182" y="1852048"/>
                        <a:pt x="187384" y="1800295"/>
                        <a:pt x="68612" y="1702518"/>
                      </a:cubicBezTo>
                      <a:close/>
                      <a:moveTo>
                        <a:pt x="485903" y="1635502"/>
                      </a:moveTo>
                      <a:cubicBezTo>
                        <a:pt x="508057" y="1637909"/>
                        <a:pt x="530458" y="1639927"/>
                        <a:pt x="552950" y="1641538"/>
                      </a:cubicBezTo>
                      <a:lnTo>
                        <a:pt x="548050" y="1709965"/>
                      </a:lnTo>
                      <a:cubicBezTo>
                        <a:pt x="524653" y="1708280"/>
                        <a:pt x="501440" y="1706198"/>
                        <a:pt x="478459" y="1703686"/>
                      </a:cubicBezTo>
                      <a:close/>
                      <a:moveTo>
                        <a:pt x="353334" y="1615174"/>
                      </a:moveTo>
                      <a:cubicBezTo>
                        <a:pt x="374940" y="1619494"/>
                        <a:pt x="396972" y="1623339"/>
                        <a:pt x="419327" y="1626737"/>
                      </a:cubicBezTo>
                      <a:lnTo>
                        <a:pt x="409006" y="1694584"/>
                      </a:lnTo>
                      <a:cubicBezTo>
                        <a:pt x="385578" y="1691017"/>
                        <a:pt x="362487" y="1686972"/>
                        <a:pt x="339858" y="1682441"/>
                      </a:cubicBezTo>
                      <a:close/>
                      <a:moveTo>
                        <a:pt x="224332" y="1581939"/>
                      </a:moveTo>
                      <a:cubicBezTo>
                        <a:pt x="244957" y="1588630"/>
                        <a:pt x="266253" y="1594768"/>
                        <a:pt x="288164" y="1600389"/>
                      </a:cubicBezTo>
                      <a:lnTo>
                        <a:pt x="271153" y="1666856"/>
                      </a:lnTo>
                      <a:cubicBezTo>
                        <a:pt x="247834" y="1660855"/>
                        <a:pt x="225174" y="1654344"/>
                        <a:pt x="203216" y="1647242"/>
                      </a:cubicBezTo>
                      <a:close/>
                      <a:moveTo>
                        <a:pt x="1749198" y="1577666"/>
                      </a:moveTo>
                      <a:cubicBezTo>
                        <a:pt x="1730305" y="1577666"/>
                        <a:pt x="1714901" y="1593071"/>
                        <a:pt x="1714901" y="1611964"/>
                      </a:cubicBezTo>
                      <a:cubicBezTo>
                        <a:pt x="1714901" y="1630857"/>
                        <a:pt x="1730305" y="1646262"/>
                        <a:pt x="1749198" y="1646262"/>
                      </a:cubicBezTo>
                      <a:cubicBezTo>
                        <a:pt x="1768092" y="1646262"/>
                        <a:pt x="1783496" y="1630857"/>
                        <a:pt x="1783496" y="1611964"/>
                      </a:cubicBezTo>
                      <a:cubicBezTo>
                        <a:pt x="1783496" y="1593071"/>
                        <a:pt x="1768092" y="1577666"/>
                        <a:pt x="1749198" y="1577666"/>
                      </a:cubicBezTo>
                      <a:close/>
                      <a:moveTo>
                        <a:pt x="68612" y="1428136"/>
                      </a:moveTo>
                      <a:lnTo>
                        <a:pt x="68612" y="1577666"/>
                      </a:lnTo>
                      <a:cubicBezTo>
                        <a:pt x="68612" y="1675001"/>
                        <a:pt x="322141" y="1783452"/>
                        <a:pt x="685970" y="1783452"/>
                      </a:cubicBezTo>
                      <a:cubicBezTo>
                        <a:pt x="1049800" y="1783452"/>
                        <a:pt x="1303329" y="1675001"/>
                        <a:pt x="1303329" y="1577666"/>
                      </a:cubicBezTo>
                      <a:lnTo>
                        <a:pt x="1303329" y="1428136"/>
                      </a:lnTo>
                      <a:cubicBezTo>
                        <a:pt x="1184561" y="1525914"/>
                        <a:pt x="929758" y="1577666"/>
                        <a:pt x="685970" y="1577666"/>
                      </a:cubicBezTo>
                      <a:cubicBezTo>
                        <a:pt x="442182" y="1577666"/>
                        <a:pt x="187384" y="1525914"/>
                        <a:pt x="68612" y="1428136"/>
                      </a:cubicBezTo>
                      <a:close/>
                      <a:moveTo>
                        <a:pt x="887782" y="1361101"/>
                      </a:moveTo>
                      <a:lnTo>
                        <a:pt x="895222" y="1429285"/>
                      </a:lnTo>
                      <a:cubicBezTo>
                        <a:pt x="872209" y="1431797"/>
                        <a:pt x="849028" y="1433879"/>
                        <a:pt x="825631" y="1435564"/>
                      </a:cubicBezTo>
                      <a:lnTo>
                        <a:pt x="820731" y="1367137"/>
                      </a:lnTo>
                      <a:lnTo>
                        <a:pt x="820735" y="1367133"/>
                      </a:lnTo>
                      <a:cubicBezTo>
                        <a:pt x="843226" y="1365526"/>
                        <a:pt x="865592" y="1363492"/>
                        <a:pt x="887782" y="1361101"/>
                      </a:cubicBezTo>
                      <a:close/>
                      <a:moveTo>
                        <a:pt x="1020308" y="1340840"/>
                      </a:moveTo>
                      <a:lnTo>
                        <a:pt x="1033784" y="1408103"/>
                      </a:lnTo>
                      <a:cubicBezTo>
                        <a:pt x="1011135" y="1412638"/>
                        <a:pt x="988060" y="1416679"/>
                        <a:pt x="964636" y="1420246"/>
                      </a:cubicBezTo>
                      <a:lnTo>
                        <a:pt x="954315" y="1352399"/>
                      </a:lnTo>
                      <a:cubicBezTo>
                        <a:pt x="976669" y="1349001"/>
                        <a:pt x="998733" y="1345128"/>
                        <a:pt x="1020308" y="1340840"/>
                      </a:cubicBezTo>
                      <a:close/>
                      <a:moveTo>
                        <a:pt x="1149247" y="1307601"/>
                      </a:moveTo>
                      <a:lnTo>
                        <a:pt x="1170378" y="1372872"/>
                      </a:lnTo>
                      <a:cubicBezTo>
                        <a:pt x="1148436" y="1379963"/>
                        <a:pt x="1125760" y="1386517"/>
                        <a:pt x="1102442" y="1392487"/>
                      </a:cubicBezTo>
                      <a:lnTo>
                        <a:pt x="1085430" y="1326020"/>
                      </a:lnTo>
                      <a:cubicBezTo>
                        <a:pt x="1107353" y="1320434"/>
                        <a:pt x="1128684" y="1314261"/>
                        <a:pt x="1149247" y="1307601"/>
                      </a:cubicBezTo>
                      <a:close/>
                      <a:moveTo>
                        <a:pt x="2023580" y="1303277"/>
                      </a:moveTo>
                      <a:cubicBezTo>
                        <a:pt x="2004687" y="1303277"/>
                        <a:pt x="1989282" y="1318682"/>
                        <a:pt x="1989282" y="1337575"/>
                      </a:cubicBezTo>
                      <a:cubicBezTo>
                        <a:pt x="1989282" y="1356468"/>
                        <a:pt x="2004687" y="1371872"/>
                        <a:pt x="2023580" y="1371872"/>
                      </a:cubicBezTo>
                      <a:cubicBezTo>
                        <a:pt x="2042473" y="1371872"/>
                        <a:pt x="2057877" y="1356468"/>
                        <a:pt x="2057877" y="1337575"/>
                      </a:cubicBezTo>
                      <a:cubicBezTo>
                        <a:pt x="2057877" y="1318682"/>
                        <a:pt x="2042473" y="1303277"/>
                        <a:pt x="2023580" y="1303277"/>
                      </a:cubicBezTo>
                      <a:close/>
                      <a:moveTo>
                        <a:pt x="2023560" y="1234689"/>
                      </a:moveTo>
                      <a:lnTo>
                        <a:pt x="2023580" y="1234689"/>
                      </a:lnTo>
                      <a:lnTo>
                        <a:pt x="2023569" y="1234691"/>
                      </a:lnTo>
                      <a:close/>
                      <a:moveTo>
                        <a:pt x="68612" y="1153755"/>
                      </a:moveTo>
                      <a:lnTo>
                        <a:pt x="68612" y="1303285"/>
                      </a:lnTo>
                      <a:cubicBezTo>
                        <a:pt x="68612" y="1400620"/>
                        <a:pt x="322141" y="1509071"/>
                        <a:pt x="685970" y="1509071"/>
                      </a:cubicBezTo>
                      <a:cubicBezTo>
                        <a:pt x="1049800" y="1509071"/>
                        <a:pt x="1303329" y="1400620"/>
                        <a:pt x="1303329" y="1303285"/>
                      </a:cubicBezTo>
                      <a:lnTo>
                        <a:pt x="1303329" y="1153755"/>
                      </a:lnTo>
                      <a:cubicBezTo>
                        <a:pt x="1184561" y="1251533"/>
                        <a:pt x="929758" y="1303285"/>
                        <a:pt x="685970" y="1303285"/>
                      </a:cubicBezTo>
                      <a:cubicBezTo>
                        <a:pt x="442182" y="1303285"/>
                        <a:pt x="187384" y="1251533"/>
                        <a:pt x="68612" y="1153755"/>
                      </a:cubicBezTo>
                      <a:close/>
                      <a:moveTo>
                        <a:pt x="685970" y="960308"/>
                      </a:moveTo>
                      <a:cubicBezTo>
                        <a:pt x="448321" y="960308"/>
                        <a:pt x="300868" y="1002598"/>
                        <a:pt x="276280" y="1028903"/>
                      </a:cubicBezTo>
                      <a:cubicBezTo>
                        <a:pt x="300872" y="1055209"/>
                        <a:pt x="448321" y="1097499"/>
                        <a:pt x="685970" y="1097499"/>
                      </a:cubicBezTo>
                      <a:cubicBezTo>
                        <a:pt x="923620" y="1097499"/>
                        <a:pt x="1071073" y="1055209"/>
                        <a:pt x="1095661" y="1028903"/>
                      </a:cubicBezTo>
                      <a:cubicBezTo>
                        <a:pt x="1071069" y="1002598"/>
                        <a:pt x="923620" y="960308"/>
                        <a:pt x="685970" y="960308"/>
                      </a:cubicBezTo>
                      <a:close/>
                      <a:moveTo>
                        <a:pt x="458136" y="838718"/>
                      </a:moveTo>
                      <a:cubicBezTo>
                        <a:pt x="202542" y="874595"/>
                        <a:pt x="68612" y="960477"/>
                        <a:pt x="68612" y="1028903"/>
                      </a:cubicBezTo>
                      <a:cubicBezTo>
                        <a:pt x="68612" y="1126238"/>
                        <a:pt x="322141" y="1234689"/>
                        <a:pt x="685970" y="1234689"/>
                      </a:cubicBezTo>
                      <a:cubicBezTo>
                        <a:pt x="1049800" y="1234689"/>
                        <a:pt x="1303329" y="1126238"/>
                        <a:pt x="1303329" y="1028903"/>
                      </a:cubicBezTo>
                      <a:cubicBezTo>
                        <a:pt x="1303329" y="1002077"/>
                        <a:pt x="1283224" y="978037"/>
                        <a:pt x="1262630" y="960308"/>
                      </a:cubicBezTo>
                      <a:lnTo>
                        <a:pt x="1115487" y="960308"/>
                      </a:lnTo>
                      <a:cubicBezTo>
                        <a:pt x="1146555" y="978147"/>
                        <a:pt x="1166138" y="1000575"/>
                        <a:pt x="1166138" y="1028903"/>
                      </a:cubicBezTo>
                      <a:cubicBezTo>
                        <a:pt x="1166138" y="1162253"/>
                        <a:pt x="735124" y="1166094"/>
                        <a:pt x="685970" y="1166094"/>
                      </a:cubicBezTo>
                      <a:cubicBezTo>
                        <a:pt x="636817" y="1166094"/>
                        <a:pt x="205803" y="1162253"/>
                        <a:pt x="205803" y="1028903"/>
                      </a:cubicBezTo>
                      <a:cubicBezTo>
                        <a:pt x="205803" y="945178"/>
                        <a:pt x="375684" y="912534"/>
                        <a:pt x="514313" y="899811"/>
                      </a:cubicBezTo>
                      <a:cubicBezTo>
                        <a:pt x="506106" y="893183"/>
                        <a:pt x="498129" y="886182"/>
                        <a:pt x="490611" y="878574"/>
                      </a:cubicBezTo>
                      <a:cubicBezTo>
                        <a:pt x="478409" y="866187"/>
                        <a:pt x="467629" y="852821"/>
                        <a:pt x="458136" y="838718"/>
                      </a:cubicBezTo>
                      <a:close/>
                      <a:moveTo>
                        <a:pt x="1714901" y="685927"/>
                      </a:moveTo>
                      <a:cubicBezTo>
                        <a:pt x="1696008" y="685927"/>
                        <a:pt x="1680603" y="701331"/>
                        <a:pt x="1680603" y="720224"/>
                      </a:cubicBezTo>
                      <a:cubicBezTo>
                        <a:pt x="1680603" y="739117"/>
                        <a:pt x="1696008" y="754522"/>
                        <a:pt x="1714901" y="754522"/>
                      </a:cubicBezTo>
                      <a:cubicBezTo>
                        <a:pt x="1733794" y="754522"/>
                        <a:pt x="1749198" y="739117"/>
                        <a:pt x="1749198" y="720224"/>
                      </a:cubicBezTo>
                      <a:cubicBezTo>
                        <a:pt x="1749198" y="701331"/>
                        <a:pt x="1733794" y="685927"/>
                        <a:pt x="1714901" y="685927"/>
                      </a:cubicBezTo>
                      <a:close/>
                      <a:moveTo>
                        <a:pt x="1509115" y="411545"/>
                      </a:moveTo>
                      <a:cubicBezTo>
                        <a:pt x="1490221" y="411545"/>
                        <a:pt x="1474817" y="426950"/>
                        <a:pt x="1474817" y="445843"/>
                      </a:cubicBezTo>
                      <a:cubicBezTo>
                        <a:pt x="1474817" y="464736"/>
                        <a:pt x="1490221" y="480141"/>
                        <a:pt x="1509115" y="480141"/>
                      </a:cubicBezTo>
                      <a:cubicBezTo>
                        <a:pt x="1528008" y="480141"/>
                        <a:pt x="1543412" y="464736"/>
                        <a:pt x="1543412" y="445843"/>
                      </a:cubicBezTo>
                      <a:cubicBezTo>
                        <a:pt x="1543412" y="426950"/>
                        <a:pt x="1528008" y="411545"/>
                        <a:pt x="1509115" y="411545"/>
                      </a:cubicBezTo>
                      <a:close/>
                      <a:moveTo>
                        <a:pt x="1474864" y="0"/>
                      </a:moveTo>
                      <a:cubicBezTo>
                        <a:pt x="1701805" y="0"/>
                        <a:pt x="1886432" y="184627"/>
                        <a:pt x="1886432" y="411573"/>
                      </a:cubicBezTo>
                      <a:lnTo>
                        <a:pt x="1886432" y="413838"/>
                      </a:lnTo>
                      <a:cubicBezTo>
                        <a:pt x="1948811" y="421588"/>
                        <a:pt x="2005235" y="449716"/>
                        <a:pt x="2049070" y="494883"/>
                      </a:cubicBezTo>
                      <a:cubicBezTo>
                        <a:pt x="2101179" y="548595"/>
                        <a:pt x="2128648" y="619428"/>
                        <a:pt x="2126383" y="694362"/>
                      </a:cubicBezTo>
                      <a:cubicBezTo>
                        <a:pt x="2121989" y="840987"/>
                        <a:pt x="1994425" y="960308"/>
                        <a:pt x="1842049" y="960308"/>
                      </a:cubicBezTo>
                      <a:lnTo>
                        <a:pt x="1817794" y="960308"/>
                      </a:lnTo>
                      <a:cubicBezTo>
                        <a:pt x="1798901" y="960308"/>
                        <a:pt x="1783496" y="975713"/>
                        <a:pt x="1783496" y="994606"/>
                      </a:cubicBezTo>
                      <a:lnTo>
                        <a:pt x="1783496" y="1268987"/>
                      </a:lnTo>
                      <a:cubicBezTo>
                        <a:pt x="1783496" y="1287880"/>
                        <a:pt x="1798901" y="1303285"/>
                        <a:pt x="1817794" y="1303285"/>
                      </a:cubicBezTo>
                      <a:lnTo>
                        <a:pt x="1926994" y="1303285"/>
                      </a:lnTo>
                      <a:cubicBezTo>
                        <a:pt x="1937651" y="1273416"/>
                        <a:pt x="1961536" y="1249765"/>
                        <a:pt x="1991650" y="1239807"/>
                      </a:cubicBezTo>
                      <a:lnTo>
                        <a:pt x="2023569" y="1234691"/>
                      </a:lnTo>
                      <a:lnTo>
                        <a:pt x="2063570" y="1242789"/>
                      </a:lnTo>
                      <a:cubicBezTo>
                        <a:pt x="2100487" y="1258431"/>
                        <a:pt x="2126453" y="1295035"/>
                        <a:pt x="2126453" y="1337582"/>
                      </a:cubicBezTo>
                      <a:cubicBezTo>
                        <a:pt x="2126453" y="1394313"/>
                        <a:pt x="2080291" y="1440475"/>
                        <a:pt x="2023560" y="1440475"/>
                      </a:cubicBezTo>
                      <a:cubicBezTo>
                        <a:pt x="1978895" y="1440475"/>
                        <a:pt x="1941167" y="1411705"/>
                        <a:pt x="1926974" y="1371880"/>
                      </a:cubicBezTo>
                      <a:lnTo>
                        <a:pt x="1817774" y="1371880"/>
                      </a:lnTo>
                      <a:cubicBezTo>
                        <a:pt x="1761044" y="1371880"/>
                        <a:pt x="1714881" y="1325717"/>
                        <a:pt x="1714881" y="1268987"/>
                      </a:cubicBezTo>
                      <a:lnTo>
                        <a:pt x="1714881" y="994606"/>
                      </a:lnTo>
                      <a:cubicBezTo>
                        <a:pt x="1714881" y="937875"/>
                        <a:pt x="1761044" y="891713"/>
                        <a:pt x="1817774" y="891713"/>
                      </a:cubicBezTo>
                      <a:lnTo>
                        <a:pt x="1842029" y="891713"/>
                      </a:lnTo>
                      <a:cubicBezTo>
                        <a:pt x="1957677" y="891713"/>
                        <a:pt x="2054459" y="802264"/>
                        <a:pt x="2057752" y="692296"/>
                      </a:cubicBezTo>
                      <a:cubicBezTo>
                        <a:pt x="2059438" y="636056"/>
                        <a:pt x="2038855" y="582892"/>
                        <a:pt x="1999752" y="542625"/>
                      </a:cubicBezTo>
                      <a:cubicBezTo>
                        <a:pt x="1960660" y="502326"/>
                        <a:pt x="1908218" y="480141"/>
                        <a:pt x="1852072" y="480141"/>
                      </a:cubicBezTo>
                      <a:lnTo>
                        <a:pt x="1814544" y="480141"/>
                      </a:lnTo>
                      <a:lnTo>
                        <a:pt x="1816167" y="442856"/>
                      </a:lnTo>
                      <a:cubicBezTo>
                        <a:pt x="1817084" y="432535"/>
                        <a:pt x="1817774" y="422109"/>
                        <a:pt x="1817774" y="411545"/>
                      </a:cubicBezTo>
                      <a:cubicBezTo>
                        <a:pt x="1817774" y="222433"/>
                        <a:pt x="1663909" y="68567"/>
                        <a:pt x="1474797" y="68567"/>
                      </a:cubicBezTo>
                      <a:cubicBezTo>
                        <a:pt x="1364128" y="68567"/>
                        <a:pt x="1260239" y="123338"/>
                        <a:pt x="1196190" y="212617"/>
                      </a:cubicBezTo>
                      <a:cubicBezTo>
                        <a:pt x="1261677" y="269238"/>
                        <a:pt x="1303309" y="352685"/>
                        <a:pt x="1303309" y="445843"/>
                      </a:cubicBezTo>
                      <a:lnTo>
                        <a:pt x="1234714" y="445843"/>
                      </a:lnTo>
                      <a:cubicBezTo>
                        <a:pt x="1234714" y="313460"/>
                        <a:pt x="1127011" y="205758"/>
                        <a:pt x="994630" y="205758"/>
                      </a:cubicBezTo>
                      <a:cubicBezTo>
                        <a:pt x="870747" y="205758"/>
                        <a:pt x="768508" y="300075"/>
                        <a:pt x="755879" y="420670"/>
                      </a:cubicBezTo>
                      <a:cubicBezTo>
                        <a:pt x="801846" y="432673"/>
                        <a:pt x="843830" y="456269"/>
                        <a:pt x="878602" y="490567"/>
                      </a:cubicBezTo>
                      <a:cubicBezTo>
                        <a:pt x="931322" y="542535"/>
                        <a:pt x="960336" y="611910"/>
                        <a:pt x="960336" y="685927"/>
                      </a:cubicBezTo>
                      <a:lnTo>
                        <a:pt x="891741" y="685927"/>
                      </a:lnTo>
                      <a:cubicBezTo>
                        <a:pt x="891741" y="630439"/>
                        <a:pt x="869967" y="578361"/>
                        <a:pt x="830448" y="539442"/>
                      </a:cubicBezTo>
                      <a:cubicBezTo>
                        <a:pt x="790929" y="500445"/>
                        <a:pt x="740035" y="479619"/>
                        <a:pt x="682999" y="480172"/>
                      </a:cubicBezTo>
                      <a:cubicBezTo>
                        <a:pt x="574548" y="481673"/>
                        <a:pt x="481686" y="574551"/>
                        <a:pt x="480169" y="683002"/>
                      </a:cubicBezTo>
                      <a:cubicBezTo>
                        <a:pt x="479420" y="738537"/>
                        <a:pt x="500442" y="790917"/>
                        <a:pt x="539439" y="830420"/>
                      </a:cubicBezTo>
                      <a:cubicBezTo>
                        <a:pt x="578393" y="869939"/>
                        <a:pt x="630467" y="891713"/>
                        <a:pt x="685955" y="891713"/>
                      </a:cubicBezTo>
                      <a:lnTo>
                        <a:pt x="1166122" y="891713"/>
                      </a:lnTo>
                      <a:lnTo>
                        <a:pt x="1166122" y="788820"/>
                      </a:lnTo>
                      <a:cubicBezTo>
                        <a:pt x="1166122" y="732089"/>
                        <a:pt x="1212285" y="685927"/>
                        <a:pt x="1269015" y="685927"/>
                      </a:cubicBezTo>
                      <a:lnTo>
                        <a:pt x="1474801" y="685927"/>
                      </a:lnTo>
                      <a:lnTo>
                        <a:pt x="1474801" y="542429"/>
                      </a:lnTo>
                      <a:cubicBezTo>
                        <a:pt x="1434977" y="528220"/>
                        <a:pt x="1406206" y="490493"/>
                        <a:pt x="1406206" y="445843"/>
                      </a:cubicBezTo>
                      <a:cubicBezTo>
                        <a:pt x="1406206" y="389113"/>
                        <a:pt x="1452369" y="342949"/>
                        <a:pt x="1509099" y="342949"/>
                      </a:cubicBezTo>
                      <a:cubicBezTo>
                        <a:pt x="1565829" y="342949"/>
                        <a:pt x="1611992" y="389113"/>
                        <a:pt x="1611992" y="445843"/>
                      </a:cubicBezTo>
                      <a:cubicBezTo>
                        <a:pt x="1611992" y="490508"/>
                        <a:pt x="1583221" y="528236"/>
                        <a:pt x="1543397" y="542429"/>
                      </a:cubicBezTo>
                      <a:lnTo>
                        <a:pt x="1543397" y="685927"/>
                      </a:lnTo>
                      <a:lnTo>
                        <a:pt x="1618299" y="685927"/>
                      </a:lnTo>
                      <a:cubicBezTo>
                        <a:pt x="1632508" y="646098"/>
                        <a:pt x="1670235" y="617331"/>
                        <a:pt x="1714885" y="617331"/>
                      </a:cubicBezTo>
                      <a:cubicBezTo>
                        <a:pt x="1771615" y="617331"/>
                        <a:pt x="1817778" y="663494"/>
                        <a:pt x="1817778" y="720224"/>
                      </a:cubicBezTo>
                      <a:cubicBezTo>
                        <a:pt x="1817778" y="776955"/>
                        <a:pt x="1771615" y="823117"/>
                        <a:pt x="1714885" y="823117"/>
                      </a:cubicBezTo>
                      <a:cubicBezTo>
                        <a:pt x="1670220" y="823117"/>
                        <a:pt x="1632492" y="794346"/>
                        <a:pt x="1618299" y="754522"/>
                      </a:cubicBezTo>
                      <a:lnTo>
                        <a:pt x="1269015" y="754522"/>
                      </a:lnTo>
                      <a:cubicBezTo>
                        <a:pt x="1250122" y="754522"/>
                        <a:pt x="1234718" y="769923"/>
                        <a:pt x="1234718" y="788820"/>
                      </a:cubicBezTo>
                      <a:lnTo>
                        <a:pt x="1234718" y="891713"/>
                      </a:lnTo>
                      <a:lnTo>
                        <a:pt x="1474801" y="891713"/>
                      </a:lnTo>
                      <a:cubicBezTo>
                        <a:pt x="1531532" y="891713"/>
                        <a:pt x="1577694" y="937875"/>
                        <a:pt x="1577694" y="994606"/>
                      </a:cubicBezTo>
                      <a:lnTo>
                        <a:pt x="1577694" y="1543369"/>
                      </a:lnTo>
                      <a:cubicBezTo>
                        <a:pt x="1577694" y="1562262"/>
                        <a:pt x="1593099" y="1577666"/>
                        <a:pt x="1611992" y="1577666"/>
                      </a:cubicBezTo>
                      <a:lnTo>
                        <a:pt x="1652597" y="1577666"/>
                      </a:lnTo>
                      <a:cubicBezTo>
                        <a:pt x="1666806" y="1537838"/>
                        <a:pt x="1704533" y="1509071"/>
                        <a:pt x="1749183" y="1509071"/>
                      </a:cubicBezTo>
                      <a:cubicBezTo>
                        <a:pt x="1805913" y="1509071"/>
                        <a:pt x="1852076" y="1555234"/>
                        <a:pt x="1852076" y="1611964"/>
                      </a:cubicBezTo>
                      <a:cubicBezTo>
                        <a:pt x="1852076" y="1668694"/>
                        <a:pt x="1805913" y="1714857"/>
                        <a:pt x="1749183" y="1714857"/>
                      </a:cubicBezTo>
                      <a:cubicBezTo>
                        <a:pt x="1704517" y="1714857"/>
                        <a:pt x="1666790" y="1686086"/>
                        <a:pt x="1652597" y="1646262"/>
                      </a:cubicBezTo>
                      <a:lnTo>
                        <a:pt x="1611992" y="1646262"/>
                      </a:lnTo>
                      <a:cubicBezTo>
                        <a:pt x="1555262" y="1646262"/>
                        <a:pt x="1509099" y="1600099"/>
                        <a:pt x="1509099" y="1543369"/>
                      </a:cubicBezTo>
                      <a:lnTo>
                        <a:pt x="1509099" y="994606"/>
                      </a:lnTo>
                      <a:cubicBezTo>
                        <a:pt x="1509099" y="975709"/>
                        <a:pt x="1493694" y="960308"/>
                        <a:pt x="1474801" y="960308"/>
                      </a:cubicBezTo>
                      <a:lnTo>
                        <a:pt x="1351804" y="960308"/>
                      </a:lnTo>
                      <a:cubicBezTo>
                        <a:pt x="1367177" y="986366"/>
                        <a:pt x="1371908" y="1010312"/>
                        <a:pt x="1371908" y="1028903"/>
                      </a:cubicBezTo>
                      <a:lnTo>
                        <a:pt x="1371908" y="1852048"/>
                      </a:lnTo>
                      <a:cubicBezTo>
                        <a:pt x="1371908" y="2030258"/>
                        <a:pt x="1018474" y="2126429"/>
                        <a:pt x="685955" y="2126429"/>
                      </a:cubicBezTo>
                      <a:cubicBezTo>
                        <a:pt x="353436" y="2126429"/>
                        <a:pt x="0" y="2030258"/>
                        <a:pt x="0" y="1852048"/>
                      </a:cubicBezTo>
                      <a:lnTo>
                        <a:pt x="0" y="1028903"/>
                      </a:lnTo>
                      <a:cubicBezTo>
                        <a:pt x="0" y="912707"/>
                        <a:pt x="165841" y="814682"/>
                        <a:pt x="426272" y="774015"/>
                      </a:cubicBezTo>
                      <a:cubicBezTo>
                        <a:pt x="416395" y="744754"/>
                        <a:pt x="411142" y="713855"/>
                        <a:pt x="411589" y="682023"/>
                      </a:cubicBezTo>
                      <a:cubicBezTo>
                        <a:pt x="413655" y="534911"/>
                        <a:pt x="534970" y="413595"/>
                        <a:pt x="682066" y="411545"/>
                      </a:cubicBezTo>
                      <a:cubicBezTo>
                        <a:pt x="684054" y="411545"/>
                        <a:pt x="685970" y="411741"/>
                        <a:pt x="687962" y="411741"/>
                      </a:cubicBezTo>
                      <a:cubicBezTo>
                        <a:pt x="704997" y="257541"/>
                        <a:pt x="835986" y="137162"/>
                        <a:pt x="994649" y="137162"/>
                      </a:cubicBezTo>
                      <a:cubicBezTo>
                        <a:pt x="1047146" y="137162"/>
                        <a:pt x="1096625" y="150437"/>
                        <a:pt x="1139985" y="173680"/>
                      </a:cubicBezTo>
                      <a:cubicBezTo>
                        <a:pt x="1216738" y="66083"/>
                        <a:pt x="1341679" y="0"/>
                        <a:pt x="1474864" y="0"/>
                      </a:cubicBezTo>
                      <a:close/>
                    </a:path>
                  </a:pathLst>
                </a:custGeom>
                <a:solidFill>
                  <a:srgbClr val="FFFFFF"/>
                </a:solidFill>
                <a:ln w="391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37" name="SlideModel shp55">
                <a:extLst>
                  <a:ext uri="{FF2B5EF4-FFF2-40B4-BE49-F238E27FC236}">
                    <a16:creationId xmlns:a16="http://schemas.microsoft.com/office/drawing/2014/main" id="{4AC13F4D-4EC2-4160-9EBC-189BEB7D807C}"/>
                  </a:ext>
                </a:extLst>
              </p:cNvPr>
              <p:cNvSpPr txBox="1">
                <a:spLocks/>
              </p:cNvSpPr>
              <p:nvPr/>
            </p:nvSpPr>
            <p:spPr>
              <a:xfrm>
                <a:off x="9270745" y="1270619"/>
                <a:ext cx="2808111" cy="1027350"/>
              </a:xfrm>
              <a:prstGeom prst="rect">
                <a:avLst/>
              </a:prstGeom>
            </p:spPr>
            <p:txBody>
              <a:bodyPr vert="horz" lIns="0" tIns="0" rIns="0" bIns="0" rtlCol="0" anchor="t">
                <a:noAutofit/>
              </a:bodyPr>
              <a:lstStyle>
                <a:lvl1pPr marL="0" indent="0" algn="l" defTabSz="1218987" rtl="0" eaLnBrk="1" latinLnBrk="0" hangingPunct="1">
                  <a:lnSpc>
                    <a:spcPct val="120000"/>
                  </a:lnSpc>
                  <a:spcBef>
                    <a:spcPct val="20000"/>
                  </a:spcBef>
                  <a:buFontTx/>
                  <a:buNone/>
                  <a:defRPr sz="1600" kern="1200">
                    <a:solidFill>
                      <a:schemeClr val="tx1">
                        <a:lumMod val="85000"/>
                        <a:lumOff val="15000"/>
                      </a:schemeClr>
                    </a:solidFill>
                    <a:latin typeface="+mn-lt"/>
                    <a:ea typeface="+mn-ea"/>
                    <a:cs typeface="+mn-cs"/>
                  </a:defRPr>
                </a:lvl1pPr>
                <a:lvl2pPr marL="609494" indent="0" algn="l" defTabSz="1218987" rtl="0" eaLnBrk="1" latinLnBrk="0" hangingPunct="1">
                  <a:spcBef>
                    <a:spcPct val="20000"/>
                  </a:spcBef>
                  <a:buFontTx/>
                  <a:buNone/>
                  <a:defRPr sz="1800" kern="1200">
                    <a:solidFill>
                      <a:schemeClr val="tx1"/>
                    </a:solidFill>
                    <a:latin typeface="+mj-lt"/>
                    <a:ea typeface="+mn-ea"/>
                    <a:cs typeface="+mn-cs"/>
                  </a:defRPr>
                </a:lvl2pPr>
                <a:lvl3pPr marL="1218986" indent="0" algn="l" defTabSz="1218987" rtl="0" eaLnBrk="1" latinLnBrk="0" hangingPunct="1">
                  <a:spcBef>
                    <a:spcPct val="20000"/>
                  </a:spcBef>
                  <a:buFontTx/>
                  <a:buNone/>
                  <a:defRPr sz="1400" kern="1200">
                    <a:solidFill>
                      <a:schemeClr val="tx1"/>
                    </a:solidFill>
                    <a:latin typeface="+mj-lt"/>
                    <a:ea typeface="+mn-ea"/>
                    <a:cs typeface="+mn-cs"/>
                  </a:defRPr>
                </a:lvl3pPr>
                <a:lvl4pPr marL="1828480" indent="0" algn="l" defTabSz="1218987" rtl="0" eaLnBrk="1" latinLnBrk="0" hangingPunct="1">
                  <a:spcBef>
                    <a:spcPct val="20000"/>
                  </a:spcBef>
                  <a:buFontTx/>
                  <a:buNone/>
                  <a:defRPr sz="1200" kern="1200">
                    <a:solidFill>
                      <a:schemeClr val="tx1"/>
                    </a:solidFill>
                    <a:latin typeface="+mj-lt"/>
                    <a:ea typeface="+mn-ea"/>
                    <a:cs typeface="+mn-cs"/>
                  </a:defRPr>
                </a:lvl4pPr>
                <a:lvl5pPr marL="2437973" indent="0" algn="l" defTabSz="1218987" rtl="0" eaLnBrk="1" latinLnBrk="0" hangingPunct="1">
                  <a:spcBef>
                    <a:spcPct val="20000"/>
                  </a:spcBef>
                  <a:buFontTx/>
                  <a:buNone/>
                  <a:defRPr sz="12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rPr>
                  <a:t>Use </a:t>
                </a:r>
                <a:r>
                  <a:rPr lang="en-US" dirty="0" err="1">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rPr>
                  <a:t>Pushshift</a:t>
                </a:r>
                <a:r>
                  <a:rPr lang="en-US"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rPr>
                  <a:t> API to collect 2 subreddits category: Makeup and Travel</a:t>
                </a:r>
              </a:p>
            </p:txBody>
          </p:sp>
        </p:grpSp>
        <p:sp>
          <p:nvSpPr>
            <p:cNvPr id="47" name="SlideModel shp53">
              <a:extLst>
                <a:ext uri="{FF2B5EF4-FFF2-40B4-BE49-F238E27FC236}">
                  <a16:creationId xmlns:a16="http://schemas.microsoft.com/office/drawing/2014/main" id="{6BCE9FB8-0DF8-4D0A-BB60-E83609EDBA6C}"/>
                </a:ext>
              </a:extLst>
            </p:cNvPr>
            <p:cNvSpPr txBox="1">
              <a:spLocks/>
            </p:cNvSpPr>
            <p:nvPr/>
          </p:nvSpPr>
          <p:spPr>
            <a:xfrm>
              <a:off x="8031500" y="938124"/>
              <a:ext cx="2095025" cy="1227950"/>
            </a:xfrm>
            <a:prstGeom prst="rect">
              <a:avLst/>
            </a:prstGeom>
          </p:spPr>
          <p:txBody>
            <a:bodyPr vert="horz" lIns="0" tIns="0" rIns="0" bIns="0" rtlCol="0" anchor="t">
              <a:noAutofit/>
            </a:bodyPr>
            <a:lstStyle>
              <a:lvl1pPr marL="0" indent="0" algn="l" defTabSz="1218987" rtl="0" eaLnBrk="1" latinLnBrk="0" hangingPunct="1">
                <a:lnSpc>
                  <a:spcPct val="90000"/>
                </a:lnSpc>
                <a:spcBef>
                  <a:spcPct val="20000"/>
                </a:spcBef>
                <a:buFontTx/>
                <a:buNone/>
                <a:defRPr sz="4000" b="1" kern="1200">
                  <a:solidFill>
                    <a:schemeClr val="tx1">
                      <a:lumMod val="85000"/>
                      <a:lumOff val="15000"/>
                    </a:schemeClr>
                  </a:solidFill>
                  <a:latin typeface="Segoe UI Black" panose="020B0A02040204020203" pitchFamily="34" charset="0"/>
                  <a:ea typeface="Segoe UI Black" panose="020B0A02040204020203" pitchFamily="34" charset="0"/>
                  <a:cs typeface="+mn-cs"/>
                </a:defRPr>
              </a:lvl1pPr>
              <a:lvl2pPr marL="609494" indent="0" algn="l" defTabSz="1218987" rtl="0" eaLnBrk="1" latinLnBrk="0" hangingPunct="1">
                <a:spcBef>
                  <a:spcPct val="20000"/>
                </a:spcBef>
                <a:buFont typeface="Arial" pitchFamily="34" charset="0"/>
                <a:buNone/>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Solution</a:t>
              </a:r>
            </a:p>
          </p:txBody>
        </p:sp>
      </p:grpSp>
      <p:cxnSp>
        <p:nvCxnSpPr>
          <p:cNvPr id="49" name="Straight Connector 48">
            <a:extLst>
              <a:ext uri="{FF2B5EF4-FFF2-40B4-BE49-F238E27FC236}">
                <a16:creationId xmlns:a16="http://schemas.microsoft.com/office/drawing/2014/main" id="{01E83EAC-B7D4-4E50-B9DB-EB37E583099C}"/>
              </a:ext>
            </a:extLst>
          </p:cNvPr>
          <p:cNvCxnSpPr/>
          <p:nvPr/>
        </p:nvCxnSpPr>
        <p:spPr>
          <a:xfrm>
            <a:off x="7875652" y="806044"/>
            <a:ext cx="0" cy="354057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77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23412B-3081-40F3-BDE3-7BA18FACECF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Prepare the Data</a:t>
            </a:r>
          </a:p>
        </p:txBody>
      </p:sp>
      <p:grpSp>
        <p:nvGrpSpPr>
          <p:cNvPr id="2" name="Group 1">
            <a:extLst>
              <a:ext uri="{FF2B5EF4-FFF2-40B4-BE49-F238E27FC236}">
                <a16:creationId xmlns:a16="http://schemas.microsoft.com/office/drawing/2014/main" id="{96BEBBB8-4225-4041-B5E2-B1E61825B50C}"/>
              </a:ext>
            </a:extLst>
          </p:cNvPr>
          <p:cNvGrpSpPr/>
          <p:nvPr/>
        </p:nvGrpSpPr>
        <p:grpSpPr>
          <a:xfrm>
            <a:off x="838619" y="1433998"/>
            <a:ext cx="10600713" cy="5028956"/>
            <a:chOff x="838619" y="1433998"/>
            <a:chExt cx="10600713" cy="5028956"/>
          </a:xfrm>
        </p:grpSpPr>
        <p:sp>
          <p:nvSpPr>
            <p:cNvPr id="19" name="Rectangle 18">
              <a:extLst>
                <a:ext uri="{FF2B5EF4-FFF2-40B4-BE49-F238E27FC236}">
                  <a16:creationId xmlns:a16="http://schemas.microsoft.com/office/drawing/2014/main" id="{BAA9A2F0-0079-4340-A8B2-D782B9C4B9D6}"/>
                </a:ext>
              </a:extLst>
            </p:cNvPr>
            <p:cNvSpPr/>
            <p:nvPr/>
          </p:nvSpPr>
          <p:spPr>
            <a:xfrm>
              <a:off x="4856188" y="1433998"/>
              <a:ext cx="2931639" cy="338554"/>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Data Preparation Process</a:t>
              </a:r>
            </a:p>
          </p:txBody>
        </p:sp>
        <p:grpSp>
          <p:nvGrpSpPr>
            <p:cNvPr id="62" name="Group 61">
              <a:extLst>
                <a:ext uri="{FF2B5EF4-FFF2-40B4-BE49-F238E27FC236}">
                  <a16:creationId xmlns:a16="http://schemas.microsoft.com/office/drawing/2014/main" id="{973AD716-3461-4341-8131-97D4A3D85F69}"/>
                </a:ext>
              </a:extLst>
            </p:cNvPr>
            <p:cNvGrpSpPr/>
            <p:nvPr/>
          </p:nvGrpSpPr>
          <p:grpSpPr>
            <a:xfrm>
              <a:off x="9758371" y="2657757"/>
              <a:ext cx="1595011" cy="1595010"/>
              <a:chOff x="8951912" y="2632075"/>
              <a:chExt cx="1381125" cy="1381125"/>
            </a:xfrm>
          </p:grpSpPr>
          <p:cxnSp>
            <p:nvCxnSpPr>
              <p:cNvPr id="68" name="Straight Connector 67">
                <a:extLst>
                  <a:ext uri="{FF2B5EF4-FFF2-40B4-BE49-F238E27FC236}">
                    <a16:creationId xmlns:a16="http://schemas.microsoft.com/office/drawing/2014/main" id="{32DEB4EC-D1E1-4889-B697-BEBB58BFA7B3}"/>
                  </a:ext>
                </a:extLst>
              </p:cNvPr>
              <p:cNvCxnSpPr/>
              <p:nvPr/>
            </p:nvCxnSpPr>
            <p:spPr>
              <a:xfrm>
                <a:off x="8951912" y="2632075"/>
                <a:ext cx="0" cy="1381125"/>
              </a:xfrm>
              <a:prstGeom prst="line">
                <a:avLst/>
              </a:prstGeom>
              <a:noFill/>
              <a:ln w="6350" cap="flat" cmpd="sng" algn="ctr">
                <a:solidFill>
                  <a:srgbClr val="3490E4"/>
                </a:solidFill>
                <a:prstDash val="solid"/>
                <a:miter lim="800000"/>
              </a:ln>
              <a:effectLst/>
            </p:spPr>
          </p:cxnSp>
          <p:cxnSp>
            <p:nvCxnSpPr>
              <p:cNvPr id="69" name="Straight Connector 68">
                <a:extLst>
                  <a:ext uri="{FF2B5EF4-FFF2-40B4-BE49-F238E27FC236}">
                    <a16:creationId xmlns:a16="http://schemas.microsoft.com/office/drawing/2014/main" id="{6D9A4D37-FE20-4788-A399-519218E731BD}"/>
                  </a:ext>
                </a:extLst>
              </p:cNvPr>
              <p:cNvCxnSpPr/>
              <p:nvPr/>
            </p:nvCxnSpPr>
            <p:spPr>
              <a:xfrm rot="5400000">
                <a:off x="9642475" y="3317876"/>
                <a:ext cx="0" cy="1381125"/>
              </a:xfrm>
              <a:prstGeom prst="line">
                <a:avLst/>
              </a:prstGeom>
              <a:noFill/>
              <a:ln w="6350" cap="flat" cmpd="sng" algn="ctr">
                <a:solidFill>
                  <a:srgbClr val="3490E4"/>
                </a:solidFill>
                <a:prstDash val="solid"/>
                <a:miter lim="800000"/>
              </a:ln>
              <a:effectLst/>
            </p:spPr>
          </p:cxnSp>
        </p:grpSp>
        <p:grpSp>
          <p:nvGrpSpPr>
            <p:cNvPr id="63" name="Group 62">
              <a:extLst>
                <a:ext uri="{FF2B5EF4-FFF2-40B4-BE49-F238E27FC236}">
                  <a16:creationId xmlns:a16="http://schemas.microsoft.com/office/drawing/2014/main" id="{97AA1515-AA77-4ECA-8734-46D786A09DD4}"/>
                </a:ext>
              </a:extLst>
            </p:cNvPr>
            <p:cNvGrpSpPr/>
            <p:nvPr/>
          </p:nvGrpSpPr>
          <p:grpSpPr>
            <a:xfrm>
              <a:off x="9987540" y="2591755"/>
              <a:ext cx="1155008" cy="1661012"/>
              <a:chOff x="9150350" y="2574924"/>
              <a:chExt cx="1000125" cy="1438276"/>
            </a:xfrm>
            <a:solidFill>
              <a:srgbClr val="002060"/>
            </a:solidFill>
          </p:grpSpPr>
          <p:sp>
            <p:nvSpPr>
              <p:cNvPr id="64" name="Rectangle 63">
                <a:extLst>
                  <a:ext uri="{FF2B5EF4-FFF2-40B4-BE49-F238E27FC236}">
                    <a16:creationId xmlns:a16="http://schemas.microsoft.com/office/drawing/2014/main" id="{4808AB27-FF5D-4A78-9280-221359A49CF7}"/>
                  </a:ext>
                </a:extLst>
              </p:cNvPr>
              <p:cNvSpPr/>
              <p:nvPr/>
            </p:nvSpPr>
            <p:spPr>
              <a:xfrm>
                <a:off x="9150350" y="3162300"/>
                <a:ext cx="168275" cy="85090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D2B2D3-A30D-4003-99FB-4AABA72E4F78}"/>
                  </a:ext>
                </a:extLst>
              </p:cNvPr>
              <p:cNvSpPr/>
              <p:nvPr/>
            </p:nvSpPr>
            <p:spPr>
              <a:xfrm>
                <a:off x="9427633" y="3038475"/>
                <a:ext cx="168275" cy="974725"/>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E948F5F9-5B6E-4E39-AAD0-168A7B31AB44}"/>
                  </a:ext>
                </a:extLst>
              </p:cNvPr>
              <p:cNvSpPr/>
              <p:nvPr/>
            </p:nvSpPr>
            <p:spPr>
              <a:xfrm>
                <a:off x="9704916" y="2816225"/>
                <a:ext cx="168275" cy="1196975"/>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C1539376-0CD8-4CFA-AA9F-F9D470FCCED5}"/>
                  </a:ext>
                </a:extLst>
              </p:cNvPr>
              <p:cNvSpPr/>
              <p:nvPr/>
            </p:nvSpPr>
            <p:spPr>
              <a:xfrm>
                <a:off x="9982200" y="2574924"/>
                <a:ext cx="168275" cy="1438276"/>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58" name="Rectangle 57">
              <a:extLst>
                <a:ext uri="{FF2B5EF4-FFF2-40B4-BE49-F238E27FC236}">
                  <a16:creationId xmlns:a16="http://schemas.microsoft.com/office/drawing/2014/main" id="{16A5E5C8-7350-4C29-811D-46DB9A6E07B0}"/>
                </a:ext>
              </a:extLst>
            </p:cNvPr>
            <p:cNvSpPr/>
            <p:nvPr/>
          </p:nvSpPr>
          <p:spPr>
            <a:xfrm>
              <a:off x="4464497" y="4523962"/>
              <a:ext cx="1257932" cy="646331"/>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Title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0" dirty="0">
                  <a:solidFill>
                    <a:prstClr val="black"/>
                  </a:solidFill>
                  <a:latin typeface="Arial" panose="020B0604020202020204" pitchFamily="34" charset="0"/>
                  <a:cs typeface="Arial" panose="020B0604020202020204" pitchFamily="34" charset="0"/>
                </a:rPr>
                <a:t>Subreddit</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i="0" u="none" strike="noStrike" kern="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Selftext</a:t>
              </a:r>
              <a:endParaRPr kumimoji="0" lang="en-IN" sz="120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53" name="Right Arrow 127">
              <a:extLst>
                <a:ext uri="{FF2B5EF4-FFF2-40B4-BE49-F238E27FC236}">
                  <a16:creationId xmlns:a16="http://schemas.microsoft.com/office/drawing/2014/main" id="{9A1C2F0C-CCAA-4EED-AD7C-A5E71F129A72}"/>
                </a:ext>
              </a:extLst>
            </p:cNvPr>
            <p:cNvSpPr/>
            <p:nvPr/>
          </p:nvSpPr>
          <p:spPr>
            <a:xfrm>
              <a:off x="4540709" y="4066191"/>
              <a:ext cx="1105508" cy="283253"/>
            </a:xfrm>
            <a:prstGeom prst="rightArrow">
              <a:avLst>
                <a:gd name="adj1" fmla="val 25453"/>
                <a:gd name="adj2" fmla="val 57210"/>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74A532C5-D5F6-467B-9331-39C1146C333A}"/>
                </a:ext>
              </a:extLst>
            </p:cNvPr>
            <p:cNvSpPr txBox="1"/>
            <p:nvPr/>
          </p:nvSpPr>
          <p:spPr>
            <a:xfrm>
              <a:off x="4548501" y="3318154"/>
              <a:ext cx="108992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Selected Columns</a:t>
              </a:r>
            </a:p>
          </p:txBody>
        </p:sp>
        <p:sp>
          <p:nvSpPr>
            <p:cNvPr id="46" name="Oval 45">
              <a:extLst>
                <a:ext uri="{FF2B5EF4-FFF2-40B4-BE49-F238E27FC236}">
                  <a16:creationId xmlns:a16="http://schemas.microsoft.com/office/drawing/2014/main" id="{F3B5AC92-6E0B-47E3-88A6-C970F33BD112}"/>
                </a:ext>
              </a:extLst>
            </p:cNvPr>
            <p:cNvSpPr/>
            <p:nvPr/>
          </p:nvSpPr>
          <p:spPr>
            <a:xfrm>
              <a:off x="4551183" y="2043561"/>
              <a:ext cx="1084560" cy="1084560"/>
            </a:xfrm>
            <a:prstGeom prst="ellipse">
              <a:avLst/>
            </a:prstGeom>
            <a:solidFill>
              <a:srgbClr val="002060"/>
            </a:solidFill>
            <a:ln w="12700" cap="flat" cmpd="sng" algn="ctr">
              <a:noFill/>
              <a:prstDash val="solid"/>
              <a:miter lim="800000"/>
            </a:ln>
            <a:effectLst>
              <a:outerShdw blurRad="63500" dist="635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7" name="Freeform 263">
              <a:extLst>
                <a:ext uri="{FF2B5EF4-FFF2-40B4-BE49-F238E27FC236}">
                  <a16:creationId xmlns:a16="http://schemas.microsoft.com/office/drawing/2014/main" id="{314D0793-BCE5-4881-A1F3-5B5C58F42021}"/>
                </a:ext>
              </a:extLst>
            </p:cNvPr>
            <p:cNvSpPr/>
            <p:nvPr/>
          </p:nvSpPr>
          <p:spPr>
            <a:xfrm>
              <a:off x="4731844" y="2242696"/>
              <a:ext cx="723238" cy="686290"/>
            </a:xfrm>
            <a:custGeom>
              <a:avLst/>
              <a:gdLst>
                <a:gd name="connsiteX0" fmla="*/ 1953909 w 3413359"/>
                <a:gd name="connsiteY0" fmla="*/ 2240709 h 3238989"/>
                <a:gd name="connsiteX1" fmla="*/ 2032777 w 3413359"/>
                <a:gd name="connsiteY1" fmla="*/ 2592077 h 3238989"/>
                <a:gd name="connsiteX2" fmla="*/ 2041284 w 3413359"/>
                <a:gd name="connsiteY2" fmla="*/ 2591289 h 3238989"/>
                <a:gd name="connsiteX3" fmla="*/ 2269985 w 3413359"/>
                <a:gd name="connsiteY3" fmla="*/ 2686856 h 3238989"/>
                <a:gd name="connsiteX4" fmla="*/ 2268558 w 3413359"/>
                <a:gd name="connsiteY4" fmla="*/ 3144848 h 3238989"/>
                <a:gd name="connsiteX5" fmla="*/ 1810565 w 3413359"/>
                <a:gd name="connsiteY5" fmla="*/ 3143421 h 3238989"/>
                <a:gd name="connsiteX6" fmla="*/ 1811992 w 3413359"/>
                <a:gd name="connsiteY6" fmla="*/ 2685429 h 3238989"/>
                <a:gd name="connsiteX7" fmla="*/ 1862925 w 3413359"/>
                <a:gd name="connsiteY7" fmla="*/ 2644089 h 3238989"/>
                <a:gd name="connsiteX8" fmla="*/ 1884477 w 3413359"/>
                <a:gd name="connsiteY8" fmla="*/ 2632833 h 3238989"/>
                <a:gd name="connsiteX9" fmla="*/ 1804013 w 3413359"/>
                <a:gd name="connsiteY9" fmla="*/ 2274354 h 3238989"/>
                <a:gd name="connsiteX10" fmla="*/ 307237 w 3413359"/>
                <a:gd name="connsiteY10" fmla="*/ 1747312 h 3238989"/>
                <a:gd name="connsiteX11" fmla="*/ 540799 w 3413359"/>
                <a:gd name="connsiteY11" fmla="*/ 1830292 h 3238989"/>
                <a:gd name="connsiteX12" fmla="*/ 584849 w 3413359"/>
                <a:gd name="connsiteY12" fmla="*/ 1878899 h 3238989"/>
                <a:gd name="connsiteX13" fmla="*/ 593573 w 3413359"/>
                <a:gd name="connsiteY13" fmla="*/ 1893594 h 3238989"/>
                <a:gd name="connsiteX14" fmla="*/ 1105529 w 3413359"/>
                <a:gd name="connsiteY14" fmla="*/ 1749011 h 3238989"/>
                <a:gd name="connsiteX15" fmla="*/ 1147281 w 3413359"/>
                <a:gd name="connsiteY15" fmla="*/ 1896855 h 3238989"/>
                <a:gd name="connsiteX16" fmla="*/ 643549 w 3413359"/>
                <a:gd name="connsiteY16" fmla="*/ 2039115 h 3238989"/>
                <a:gd name="connsiteX17" fmla="*/ 647276 w 3413359"/>
                <a:gd name="connsiteY17" fmla="*/ 2054121 h 3238989"/>
                <a:gd name="connsiteX18" fmla="*/ 564297 w 3413359"/>
                <a:gd name="connsiteY18" fmla="*/ 2287683 h 3238989"/>
                <a:gd name="connsiteX19" fmla="*/ 106906 w 3413359"/>
                <a:gd name="connsiteY19" fmla="*/ 2311181 h 3238989"/>
                <a:gd name="connsiteX20" fmla="*/ 83408 w 3413359"/>
                <a:gd name="connsiteY20" fmla="*/ 1853790 h 3238989"/>
                <a:gd name="connsiteX21" fmla="*/ 307237 w 3413359"/>
                <a:gd name="connsiteY21" fmla="*/ 1747312 h 3238989"/>
                <a:gd name="connsiteX22" fmla="*/ 3063984 w 3413359"/>
                <a:gd name="connsiteY22" fmla="*/ 1411013 h 3238989"/>
                <a:gd name="connsiteX23" fmla="*/ 3376939 w 3413359"/>
                <a:gd name="connsiteY23" fmla="*/ 1584867 h 3238989"/>
                <a:gd name="connsiteX24" fmla="*/ 3238520 w 3413359"/>
                <a:gd name="connsiteY24" fmla="*/ 2021443 h 3238989"/>
                <a:gd name="connsiteX25" fmla="*/ 2801944 w 3413359"/>
                <a:gd name="connsiteY25" fmla="*/ 1883025 h 3238989"/>
                <a:gd name="connsiteX26" fmla="*/ 2777740 w 3413359"/>
                <a:gd name="connsiteY26" fmla="*/ 1822055 h 3238989"/>
                <a:gd name="connsiteX27" fmla="*/ 2773449 w 3413359"/>
                <a:gd name="connsiteY27" fmla="*/ 1798122 h 3238989"/>
                <a:gd name="connsiteX28" fmla="*/ 2407321 w 3413359"/>
                <a:gd name="connsiteY28" fmla="*/ 1767622 h 3238989"/>
                <a:gd name="connsiteX29" fmla="*/ 2420074 w 3413359"/>
                <a:gd name="connsiteY29" fmla="*/ 1614526 h 3238989"/>
                <a:gd name="connsiteX30" fmla="*/ 2778942 w 3413359"/>
                <a:gd name="connsiteY30" fmla="*/ 1644421 h 3238989"/>
                <a:gd name="connsiteX31" fmla="*/ 2780735 w 3413359"/>
                <a:gd name="connsiteY31" fmla="*/ 1636069 h 3238989"/>
                <a:gd name="connsiteX32" fmla="*/ 2940362 w 3413359"/>
                <a:gd name="connsiteY32" fmla="*/ 1446448 h 3238989"/>
                <a:gd name="connsiteX33" fmla="*/ 3063984 w 3413359"/>
                <a:gd name="connsiteY33" fmla="*/ 1411013 h 3238989"/>
                <a:gd name="connsiteX34" fmla="*/ 1754382 w 3413359"/>
                <a:gd name="connsiteY34" fmla="*/ 1076325 h 3238989"/>
                <a:gd name="connsiteX35" fmla="*/ 2289687 w 3413359"/>
                <a:gd name="connsiteY35" fmla="*/ 1611630 h 3238989"/>
                <a:gd name="connsiteX36" fmla="*/ 1754382 w 3413359"/>
                <a:gd name="connsiteY36" fmla="*/ 2146935 h 3238989"/>
                <a:gd name="connsiteX37" fmla="*/ 1219077 w 3413359"/>
                <a:gd name="connsiteY37" fmla="*/ 1611630 h 3238989"/>
                <a:gd name="connsiteX38" fmla="*/ 1754382 w 3413359"/>
                <a:gd name="connsiteY38" fmla="*/ 1076325 h 3238989"/>
                <a:gd name="connsiteX39" fmla="*/ 820665 w 3413359"/>
                <a:gd name="connsiteY39" fmla="*/ 433952 h 3238989"/>
                <a:gd name="connsiteX40" fmla="*/ 885791 w 3413359"/>
                <a:gd name="connsiteY40" fmla="*/ 441813 h 3238989"/>
                <a:gd name="connsiteX41" fmla="*/ 1130935 w 3413359"/>
                <a:gd name="connsiteY41" fmla="*/ 828676 h 3238989"/>
                <a:gd name="connsiteX42" fmla="*/ 1110235 w 3413359"/>
                <a:gd name="connsiteY42" fmla="*/ 890922 h 3238989"/>
                <a:gd name="connsiteX43" fmla="*/ 1098120 w 3413359"/>
                <a:gd name="connsiteY43" fmla="*/ 912002 h 3238989"/>
                <a:gd name="connsiteX44" fmla="*/ 1306685 w 3413359"/>
                <a:gd name="connsiteY44" fmla="*/ 1119183 h 3238989"/>
                <a:gd name="connsiteX45" fmla="*/ 1198417 w 3413359"/>
                <a:gd name="connsiteY45" fmla="*/ 1228175 h 3238989"/>
                <a:gd name="connsiteX46" fmla="*/ 995023 w 3413359"/>
                <a:gd name="connsiteY46" fmla="*/ 1026129 h 3238989"/>
                <a:gd name="connsiteX47" fmla="*/ 988274 w 3413359"/>
                <a:gd name="connsiteY47" fmla="*/ 1031370 h 3238989"/>
                <a:gd name="connsiteX48" fmla="*/ 744072 w 3413359"/>
                <a:gd name="connsiteY48" fmla="*/ 1073820 h 3238989"/>
                <a:gd name="connsiteX49" fmla="*/ 498928 w 3413359"/>
                <a:gd name="connsiteY49" fmla="*/ 686957 h 3238989"/>
                <a:gd name="connsiteX50" fmla="*/ 820665 w 3413359"/>
                <a:gd name="connsiteY50" fmla="*/ 433952 h 3238989"/>
                <a:gd name="connsiteX51" fmla="*/ 2507334 w 3413359"/>
                <a:gd name="connsiteY51" fmla="*/ 0 h 3238989"/>
                <a:gd name="connsiteX52" fmla="*/ 2831185 w 3413359"/>
                <a:gd name="connsiteY52" fmla="*/ 323851 h 3238989"/>
                <a:gd name="connsiteX53" fmla="*/ 2507334 w 3413359"/>
                <a:gd name="connsiteY53" fmla="*/ 647702 h 3238989"/>
                <a:gd name="connsiteX54" fmla="*/ 2442067 w 3413359"/>
                <a:gd name="connsiteY54" fmla="*/ 641123 h 3238989"/>
                <a:gd name="connsiteX55" fmla="*/ 2425746 w 3413359"/>
                <a:gd name="connsiteY55" fmla="*/ 636056 h 3238989"/>
                <a:gd name="connsiteX56" fmla="*/ 2142496 w 3413359"/>
                <a:gd name="connsiteY56" fmla="*/ 1086360 h 3238989"/>
                <a:gd name="connsiteX57" fmla="*/ 2012457 w 3413359"/>
                <a:gd name="connsiteY57" fmla="*/ 1004563 h 3238989"/>
                <a:gd name="connsiteX58" fmla="*/ 2290356 w 3413359"/>
                <a:gd name="connsiteY58" fmla="*/ 562765 h 3238989"/>
                <a:gd name="connsiteX59" fmla="*/ 2278337 w 3413359"/>
                <a:gd name="connsiteY59" fmla="*/ 552848 h 3238989"/>
                <a:gd name="connsiteX60" fmla="*/ 2183483 w 3413359"/>
                <a:gd name="connsiteY60" fmla="*/ 323851 h 3238989"/>
                <a:gd name="connsiteX61" fmla="*/ 2507334 w 3413359"/>
                <a:gd name="connsiteY61" fmla="*/ 0 h 3238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413359" h="3238989">
                  <a:moveTo>
                    <a:pt x="1953909" y="2240709"/>
                  </a:moveTo>
                  <a:lnTo>
                    <a:pt x="2032777" y="2592077"/>
                  </a:lnTo>
                  <a:lnTo>
                    <a:pt x="2041284" y="2591289"/>
                  </a:lnTo>
                  <a:cubicBezTo>
                    <a:pt x="2124165" y="2591547"/>
                    <a:pt x="2206946" y="2623423"/>
                    <a:pt x="2269985" y="2686856"/>
                  </a:cubicBezTo>
                  <a:cubicBezTo>
                    <a:pt x="2396062" y="2813721"/>
                    <a:pt x="2395423" y="3018771"/>
                    <a:pt x="2268558" y="3144848"/>
                  </a:cubicBezTo>
                  <a:cubicBezTo>
                    <a:pt x="2141693" y="3270925"/>
                    <a:pt x="1936642" y="3270286"/>
                    <a:pt x="1810565" y="3143421"/>
                  </a:cubicBezTo>
                  <a:cubicBezTo>
                    <a:pt x="1684488" y="3016556"/>
                    <a:pt x="1685127" y="2811506"/>
                    <a:pt x="1811992" y="2685429"/>
                  </a:cubicBezTo>
                  <a:cubicBezTo>
                    <a:pt x="1827850" y="2669669"/>
                    <a:pt x="1844931" y="2655889"/>
                    <a:pt x="1862925" y="2644089"/>
                  </a:cubicBezTo>
                  <a:lnTo>
                    <a:pt x="1884477" y="2632833"/>
                  </a:lnTo>
                  <a:lnTo>
                    <a:pt x="1804013" y="2274354"/>
                  </a:lnTo>
                  <a:close/>
                  <a:moveTo>
                    <a:pt x="307237" y="1747312"/>
                  </a:moveTo>
                  <a:cubicBezTo>
                    <a:pt x="390009" y="1743059"/>
                    <a:pt x="474402" y="1770384"/>
                    <a:pt x="540799" y="1830292"/>
                  </a:cubicBezTo>
                  <a:cubicBezTo>
                    <a:pt x="557398" y="1845269"/>
                    <a:pt x="572086" y="1861574"/>
                    <a:pt x="584849" y="1878899"/>
                  </a:cubicBezTo>
                  <a:lnTo>
                    <a:pt x="593573" y="1893594"/>
                  </a:lnTo>
                  <a:lnTo>
                    <a:pt x="1105529" y="1749011"/>
                  </a:lnTo>
                  <a:lnTo>
                    <a:pt x="1147281" y="1896855"/>
                  </a:lnTo>
                  <a:lnTo>
                    <a:pt x="643549" y="2039115"/>
                  </a:lnTo>
                  <a:lnTo>
                    <a:pt x="647276" y="2054121"/>
                  </a:lnTo>
                  <a:cubicBezTo>
                    <a:pt x="651529" y="2136892"/>
                    <a:pt x="624205" y="2221286"/>
                    <a:pt x="564297" y="2287683"/>
                  </a:cubicBezTo>
                  <a:cubicBezTo>
                    <a:pt x="444481" y="2420477"/>
                    <a:pt x="239700" y="2430997"/>
                    <a:pt x="106906" y="2311181"/>
                  </a:cubicBezTo>
                  <a:cubicBezTo>
                    <a:pt x="-25888" y="2191365"/>
                    <a:pt x="-36408" y="1986583"/>
                    <a:pt x="83408" y="1853790"/>
                  </a:cubicBezTo>
                  <a:cubicBezTo>
                    <a:pt x="143316" y="1787393"/>
                    <a:pt x="224465" y="1751564"/>
                    <a:pt x="307237" y="1747312"/>
                  </a:cubicBezTo>
                  <a:close/>
                  <a:moveTo>
                    <a:pt x="3063984" y="1411013"/>
                  </a:moveTo>
                  <a:cubicBezTo>
                    <a:pt x="3189803" y="1401151"/>
                    <a:pt x="3315189" y="1465782"/>
                    <a:pt x="3376939" y="1584867"/>
                  </a:cubicBezTo>
                  <a:cubicBezTo>
                    <a:pt x="3459273" y="1743647"/>
                    <a:pt x="3397301" y="1939109"/>
                    <a:pt x="3238520" y="2021443"/>
                  </a:cubicBezTo>
                  <a:cubicBezTo>
                    <a:pt x="3079740" y="2103777"/>
                    <a:pt x="2884278" y="2041805"/>
                    <a:pt x="2801944" y="1883025"/>
                  </a:cubicBezTo>
                  <a:cubicBezTo>
                    <a:pt x="2791652" y="1863177"/>
                    <a:pt x="2783614" y="1842757"/>
                    <a:pt x="2777740" y="1822055"/>
                  </a:cubicBezTo>
                  <a:lnTo>
                    <a:pt x="2773449" y="1798122"/>
                  </a:lnTo>
                  <a:lnTo>
                    <a:pt x="2407321" y="1767622"/>
                  </a:lnTo>
                  <a:lnTo>
                    <a:pt x="2420074" y="1614526"/>
                  </a:lnTo>
                  <a:lnTo>
                    <a:pt x="2778942" y="1644421"/>
                  </a:lnTo>
                  <a:lnTo>
                    <a:pt x="2780735" y="1636069"/>
                  </a:lnTo>
                  <a:cubicBezTo>
                    <a:pt x="2805783" y="1557064"/>
                    <a:pt x="2860972" y="1487615"/>
                    <a:pt x="2940362" y="1446448"/>
                  </a:cubicBezTo>
                  <a:cubicBezTo>
                    <a:pt x="2980057" y="1425865"/>
                    <a:pt x="3022045" y="1414300"/>
                    <a:pt x="3063984" y="1411013"/>
                  </a:cubicBezTo>
                  <a:close/>
                  <a:moveTo>
                    <a:pt x="1754382" y="1076325"/>
                  </a:moveTo>
                  <a:cubicBezTo>
                    <a:pt x="2050023" y="1076325"/>
                    <a:pt x="2289687" y="1315989"/>
                    <a:pt x="2289687" y="1611630"/>
                  </a:cubicBezTo>
                  <a:cubicBezTo>
                    <a:pt x="2289687" y="1907271"/>
                    <a:pt x="2050023" y="2146935"/>
                    <a:pt x="1754382" y="2146935"/>
                  </a:cubicBezTo>
                  <a:cubicBezTo>
                    <a:pt x="1458741" y="2146935"/>
                    <a:pt x="1219077" y="1907271"/>
                    <a:pt x="1219077" y="1611630"/>
                  </a:cubicBezTo>
                  <a:cubicBezTo>
                    <a:pt x="1219077" y="1315989"/>
                    <a:pt x="1458741" y="1076325"/>
                    <a:pt x="1754382" y="1076325"/>
                  </a:cubicBezTo>
                  <a:close/>
                  <a:moveTo>
                    <a:pt x="820665" y="433952"/>
                  </a:moveTo>
                  <a:cubicBezTo>
                    <a:pt x="842180" y="434356"/>
                    <a:pt x="863976" y="436921"/>
                    <a:pt x="885791" y="441813"/>
                  </a:cubicBezTo>
                  <a:cubicBezTo>
                    <a:pt x="1060315" y="480948"/>
                    <a:pt x="1170070" y="654152"/>
                    <a:pt x="1130935" y="828676"/>
                  </a:cubicBezTo>
                  <a:cubicBezTo>
                    <a:pt x="1126044" y="850492"/>
                    <a:pt x="1119056" y="871295"/>
                    <a:pt x="1110235" y="890922"/>
                  </a:cubicBezTo>
                  <a:lnTo>
                    <a:pt x="1098120" y="912002"/>
                  </a:lnTo>
                  <a:lnTo>
                    <a:pt x="1306685" y="1119183"/>
                  </a:lnTo>
                  <a:lnTo>
                    <a:pt x="1198417" y="1228175"/>
                  </a:lnTo>
                  <a:lnTo>
                    <a:pt x="995023" y="1026129"/>
                  </a:lnTo>
                  <a:lnTo>
                    <a:pt x="988274" y="1031370"/>
                  </a:lnTo>
                  <a:cubicBezTo>
                    <a:pt x="918266" y="1075733"/>
                    <a:pt x="831334" y="1093388"/>
                    <a:pt x="744072" y="1073820"/>
                  </a:cubicBezTo>
                  <a:cubicBezTo>
                    <a:pt x="569548" y="1034686"/>
                    <a:pt x="459793" y="861481"/>
                    <a:pt x="498928" y="686957"/>
                  </a:cubicBezTo>
                  <a:cubicBezTo>
                    <a:pt x="533171" y="534248"/>
                    <a:pt x="670061" y="431129"/>
                    <a:pt x="820665" y="433952"/>
                  </a:cubicBezTo>
                  <a:close/>
                  <a:moveTo>
                    <a:pt x="2507334" y="0"/>
                  </a:moveTo>
                  <a:cubicBezTo>
                    <a:pt x="2686192" y="0"/>
                    <a:pt x="2831185" y="144993"/>
                    <a:pt x="2831185" y="323851"/>
                  </a:cubicBezTo>
                  <a:cubicBezTo>
                    <a:pt x="2831185" y="502709"/>
                    <a:pt x="2686192" y="647702"/>
                    <a:pt x="2507334" y="647702"/>
                  </a:cubicBezTo>
                  <a:cubicBezTo>
                    <a:pt x="2484977" y="647702"/>
                    <a:pt x="2463149" y="645437"/>
                    <a:pt x="2442067" y="641123"/>
                  </a:cubicBezTo>
                  <a:lnTo>
                    <a:pt x="2425746" y="636056"/>
                  </a:lnTo>
                  <a:lnTo>
                    <a:pt x="2142496" y="1086360"/>
                  </a:lnTo>
                  <a:lnTo>
                    <a:pt x="2012457" y="1004563"/>
                  </a:lnTo>
                  <a:lnTo>
                    <a:pt x="2290356" y="562765"/>
                  </a:lnTo>
                  <a:lnTo>
                    <a:pt x="2278337" y="552848"/>
                  </a:lnTo>
                  <a:cubicBezTo>
                    <a:pt x="2219732" y="494243"/>
                    <a:pt x="2183483" y="413280"/>
                    <a:pt x="2183483" y="323851"/>
                  </a:cubicBezTo>
                  <a:cubicBezTo>
                    <a:pt x="2183483" y="144993"/>
                    <a:pt x="2328476" y="0"/>
                    <a:pt x="2507334" y="0"/>
                  </a:cubicBezTo>
                  <a:close/>
                </a:path>
              </a:pathLst>
            </a:cu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DFC651F9-0A77-4D33-9B56-3B4A2BF5F1EB}"/>
                </a:ext>
              </a:extLst>
            </p:cNvPr>
            <p:cNvSpPr/>
            <p:nvPr/>
          </p:nvSpPr>
          <p:spPr>
            <a:xfrm>
              <a:off x="5693042" y="4523962"/>
              <a:ext cx="1257932" cy="1938992"/>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Total 1500 entries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0" dirty="0">
                  <a:solidFill>
                    <a:prstClr val="black"/>
                  </a:solidFill>
                  <a:latin typeface="Arial" panose="020B0604020202020204" pitchFamily="34" charset="0"/>
                  <a:cs typeface="Arial" panose="020B0604020202020204" pitchFamily="34" charset="0"/>
                </a:rPr>
                <a:t>Makeup </a:t>
              </a:r>
              <a:r>
                <a:rPr lang="en-IN" sz="1200" kern="0" dirty="0" err="1">
                  <a:solidFill>
                    <a:prstClr val="black"/>
                  </a:solidFill>
                  <a:latin typeface="Arial" panose="020B0604020202020204" pitchFamily="34" charset="0"/>
                  <a:cs typeface="Arial" panose="020B0604020202020204" pitchFamily="34" charset="0"/>
                </a:rPr>
                <a:t>Selftext</a:t>
              </a:r>
              <a:r>
                <a:rPr lang="en-IN" sz="1200" kern="0" dirty="0">
                  <a:solidFill>
                    <a:prstClr val="black"/>
                  </a:solidFill>
                  <a:latin typeface="Arial" panose="020B0604020202020204" pitchFamily="34" charset="0"/>
                  <a:cs typeface="Arial" panose="020B0604020202020204" pitchFamily="34" charset="0"/>
                </a:rPr>
                <a:t> has 62 null values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Travel</a:t>
              </a:r>
              <a:r>
                <a:rPr lang="en-IN" sz="1200" kern="0" dirty="0">
                  <a:solidFill>
                    <a:prstClr val="black"/>
                  </a:solidFill>
                  <a:latin typeface="Arial" panose="020B0604020202020204" pitchFamily="34" charset="0"/>
                  <a:cs typeface="Arial" panose="020B0604020202020204" pitchFamily="34" charset="0"/>
                </a:rPr>
                <a:t> </a:t>
              </a:r>
              <a:r>
                <a:rPr lang="en-IN" sz="1200" kern="0" dirty="0" err="1">
                  <a:solidFill>
                    <a:prstClr val="black"/>
                  </a:solidFill>
                  <a:latin typeface="Arial" panose="020B0604020202020204" pitchFamily="34" charset="0"/>
                  <a:cs typeface="Arial" panose="020B0604020202020204" pitchFamily="34" charset="0"/>
                </a:rPr>
                <a:t>Selftext</a:t>
              </a:r>
              <a:r>
                <a:rPr lang="en-IN" sz="1200" kern="0" dirty="0">
                  <a:solidFill>
                    <a:prstClr val="black"/>
                  </a:solidFill>
                  <a:latin typeface="Arial" panose="020B0604020202020204" pitchFamily="34" charset="0"/>
                  <a:cs typeface="Arial" panose="020B0604020202020204" pitchFamily="34" charset="0"/>
                </a:rPr>
                <a:t> has 544 null values</a:t>
              </a:r>
            </a:p>
          </p:txBody>
        </p:sp>
        <p:sp>
          <p:nvSpPr>
            <p:cNvPr id="54" name="Right Arrow 128">
              <a:extLst>
                <a:ext uri="{FF2B5EF4-FFF2-40B4-BE49-F238E27FC236}">
                  <a16:creationId xmlns:a16="http://schemas.microsoft.com/office/drawing/2014/main" id="{65BAD165-9439-47EB-AE4E-1D9DB7634EC4}"/>
                </a:ext>
              </a:extLst>
            </p:cNvPr>
            <p:cNvSpPr/>
            <p:nvPr/>
          </p:nvSpPr>
          <p:spPr>
            <a:xfrm>
              <a:off x="5769254" y="4066191"/>
              <a:ext cx="1105508" cy="283253"/>
            </a:xfrm>
            <a:prstGeom prst="rightArrow">
              <a:avLst>
                <a:gd name="adj1" fmla="val 25453"/>
                <a:gd name="adj2" fmla="val 57210"/>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77FC102E-7100-4FF2-87D3-666F8265920C}"/>
                </a:ext>
              </a:extLst>
            </p:cNvPr>
            <p:cNvSpPr txBox="1"/>
            <p:nvPr/>
          </p:nvSpPr>
          <p:spPr>
            <a:xfrm>
              <a:off x="5796755" y="3318154"/>
              <a:ext cx="1050506"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Drop Null Value</a:t>
              </a:r>
            </a:p>
          </p:txBody>
        </p:sp>
        <p:sp>
          <p:nvSpPr>
            <p:cNvPr id="42" name="Oval 41">
              <a:extLst>
                <a:ext uri="{FF2B5EF4-FFF2-40B4-BE49-F238E27FC236}">
                  <a16:creationId xmlns:a16="http://schemas.microsoft.com/office/drawing/2014/main" id="{82C2A605-57E1-43AD-9515-139CC6C79A22}"/>
                </a:ext>
              </a:extLst>
            </p:cNvPr>
            <p:cNvSpPr/>
            <p:nvPr/>
          </p:nvSpPr>
          <p:spPr>
            <a:xfrm>
              <a:off x="5779728" y="2043561"/>
              <a:ext cx="1084560" cy="1084560"/>
            </a:xfrm>
            <a:prstGeom prst="ellipse">
              <a:avLst/>
            </a:prstGeom>
            <a:solidFill>
              <a:srgbClr val="002060"/>
            </a:solidFill>
            <a:ln w="12700" cap="flat" cmpd="sng" algn="ctr">
              <a:noFill/>
              <a:prstDash val="solid"/>
              <a:miter lim="800000"/>
            </a:ln>
            <a:effectLst>
              <a:outerShdw blurRad="63500" dist="635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3" name="Freeform 264">
              <a:extLst>
                <a:ext uri="{FF2B5EF4-FFF2-40B4-BE49-F238E27FC236}">
                  <a16:creationId xmlns:a16="http://schemas.microsoft.com/office/drawing/2014/main" id="{288B88D0-26B4-46F7-AE3D-B210FF444084}"/>
                </a:ext>
              </a:extLst>
            </p:cNvPr>
            <p:cNvSpPr/>
            <p:nvPr/>
          </p:nvSpPr>
          <p:spPr>
            <a:xfrm>
              <a:off x="6090309" y="2273219"/>
              <a:ext cx="463398" cy="625244"/>
            </a:xfrm>
            <a:custGeom>
              <a:avLst/>
              <a:gdLst>
                <a:gd name="connsiteX0" fmla="*/ 471778 w 797371"/>
                <a:gd name="connsiteY0" fmla="*/ 648487 h 1075859"/>
                <a:gd name="connsiteX1" fmla="*/ 532290 w 797371"/>
                <a:gd name="connsiteY1" fmla="*/ 657241 h 1075859"/>
                <a:gd name="connsiteX2" fmla="*/ 480941 w 797371"/>
                <a:gd name="connsiteY2" fmla="*/ 741112 h 1075859"/>
                <a:gd name="connsiteX3" fmla="*/ 325652 w 797371"/>
                <a:gd name="connsiteY3" fmla="*/ 747311 h 1075859"/>
                <a:gd name="connsiteX4" fmla="*/ 265639 w 797371"/>
                <a:gd name="connsiteY4" fmla="*/ 655959 h 1075859"/>
                <a:gd name="connsiteX5" fmla="*/ 332073 w 797371"/>
                <a:gd name="connsiteY5" fmla="*/ 649560 h 1075859"/>
                <a:gd name="connsiteX6" fmla="*/ 402467 w 797371"/>
                <a:gd name="connsiteY6" fmla="*/ 651704 h 1075859"/>
                <a:gd name="connsiteX7" fmla="*/ 471778 w 797371"/>
                <a:gd name="connsiteY7" fmla="*/ 648487 h 1075859"/>
                <a:gd name="connsiteX8" fmla="*/ 398674 w 797371"/>
                <a:gd name="connsiteY8" fmla="*/ 465408 h 1075859"/>
                <a:gd name="connsiteX9" fmla="*/ 236509 w 797371"/>
                <a:gd name="connsiteY9" fmla="*/ 625633 h 1075859"/>
                <a:gd name="connsiteX10" fmla="*/ 398674 w 797371"/>
                <a:gd name="connsiteY10" fmla="*/ 785857 h 1075859"/>
                <a:gd name="connsiteX11" fmla="*/ 560838 w 797371"/>
                <a:gd name="connsiteY11" fmla="*/ 625633 h 1075859"/>
                <a:gd name="connsiteX12" fmla="*/ 398674 w 797371"/>
                <a:gd name="connsiteY12" fmla="*/ 465408 h 1075859"/>
                <a:gd name="connsiteX13" fmla="*/ 398674 w 797371"/>
                <a:gd name="connsiteY13" fmla="*/ 391773 h 1075859"/>
                <a:gd name="connsiteX14" fmla="*/ 635364 w 797371"/>
                <a:gd name="connsiteY14" fmla="*/ 625633 h 1075859"/>
                <a:gd name="connsiteX15" fmla="*/ 398674 w 797371"/>
                <a:gd name="connsiteY15" fmla="*/ 859492 h 1075859"/>
                <a:gd name="connsiteX16" fmla="*/ 161983 w 797371"/>
                <a:gd name="connsiteY16" fmla="*/ 625633 h 1075859"/>
                <a:gd name="connsiteX17" fmla="*/ 398674 w 797371"/>
                <a:gd name="connsiteY17" fmla="*/ 391773 h 1075859"/>
                <a:gd name="connsiteX18" fmla="*/ 85117 w 797371"/>
                <a:gd name="connsiteY18" fmla="*/ 333307 h 1075859"/>
                <a:gd name="connsiteX19" fmla="*/ 76376 w 797371"/>
                <a:gd name="connsiteY19" fmla="*/ 341962 h 1075859"/>
                <a:gd name="connsiteX20" fmla="*/ 76376 w 797371"/>
                <a:gd name="connsiteY20" fmla="*/ 924391 h 1075859"/>
                <a:gd name="connsiteX21" fmla="*/ 85117 w 797371"/>
                <a:gd name="connsiteY21" fmla="*/ 933045 h 1075859"/>
                <a:gd name="connsiteX22" fmla="*/ 709564 w 797371"/>
                <a:gd name="connsiteY22" fmla="*/ 933045 h 1075859"/>
                <a:gd name="connsiteX23" fmla="*/ 718304 w 797371"/>
                <a:gd name="connsiteY23" fmla="*/ 924391 h 1075859"/>
                <a:gd name="connsiteX24" fmla="*/ 718304 w 797371"/>
                <a:gd name="connsiteY24" fmla="*/ 341962 h 1075859"/>
                <a:gd name="connsiteX25" fmla="*/ 709564 w 797371"/>
                <a:gd name="connsiteY25" fmla="*/ 333307 h 1075859"/>
                <a:gd name="connsiteX26" fmla="*/ 1907 w 797371"/>
                <a:gd name="connsiteY26" fmla="*/ 255983 h 1075859"/>
                <a:gd name="connsiteX27" fmla="*/ 797251 w 797371"/>
                <a:gd name="connsiteY27" fmla="*/ 255983 h 1075859"/>
                <a:gd name="connsiteX28" fmla="*/ 796402 w 797371"/>
                <a:gd name="connsiteY28" fmla="*/ 1003233 h 1075859"/>
                <a:gd name="connsiteX29" fmla="*/ 749612 w 797371"/>
                <a:gd name="connsiteY29" fmla="*/ 1003396 h 1075859"/>
                <a:gd name="connsiteX30" fmla="*/ 713590 w 797371"/>
                <a:gd name="connsiteY30" fmla="*/ 1075859 h 1075859"/>
                <a:gd name="connsiteX31" fmla="*/ 72408 w 797371"/>
                <a:gd name="connsiteY31" fmla="*/ 1075859 h 1075859"/>
                <a:gd name="connsiteX32" fmla="*/ 35364 w 797371"/>
                <a:gd name="connsiteY32" fmla="*/ 998712 h 1075859"/>
                <a:gd name="connsiteX33" fmla="*/ 1893 w 797371"/>
                <a:gd name="connsiteY33" fmla="*/ 999487 h 1075859"/>
                <a:gd name="connsiteX34" fmla="*/ 1907 w 797371"/>
                <a:gd name="connsiteY34" fmla="*/ 255983 h 1075859"/>
                <a:gd name="connsiteX35" fmla="*/ 695244 w 797371"/>
                <a:gd name="connsiteY35" fmla="*/ 91834 h 1075859"/>
                <a:gd name="connsiteX36" fmla="*/ 628661 w 797371"/>
                <a:gd name="connsiteY36" fmla="*/ 158486 h 1075859"/>
                <a:gd name="connsiteX37" fmla="*/ 634029 w 797371"/>
                <a:gd name="connsiteY37" fmla="*/ 162070 h 1075859"/>
                <a:gd name="connsiteX38" fmla="*/ 653372 w 797371"/>
                <a:gd name="connsiteY38" fmla="*/ 165936 h 1075859"/>
                <a:gd name="connsiteX39" fmla="*/ 703064 w 797371"/>
                <a:gd name="connsiteY39" fmla="*/ 116735 h 1075859"/>
                <a:gd name="connsiteX40" fmla="*/ 699160 w 797371"/>
                <a:gd name="connsiteY40" fmla="*/ 97585 h 1075859"/>
                <a:gd name="connsiteX41" fmla="*/ 509238 w 797371"/>
                <a:gd name="connsiteY41" fmla="*/ 74930 h 1075859"/>
                <a:gd name="connsiteX42" fmla="*/ 473999 w 797371"/>
                <a:gd name="connsiteY42" fmla="*/ 109820 h 1075859"/>
                <a:gd name="connsiteX43" fmla="*/ 509238 w 797371"/>
                <a:gd name="connsiteY43" fmla="*/ 144711 h 1075859"/>
                <a:gd name="connsiteX44" fmla="*/ 544478 w 797371"/>
                <a:gd name="connsiteY44" fmla="*/ 109820 h 1075859"/>
                <a:gd name="connsiteX45" fmla="*/ 509238 w 797371"/>
                <a:gd name="connsiteY45" fmla="*/ 74930 h 1075859"/>
                <a:gd name="connsiteX46" fmla="*/ 387964 w 797371"/>
                <a:gd name="connsiteY46" fmla="*/ 74930 h 1075859"/>
                <a:gd name="connsiteX47" fmla="*/ 352725 w 797371"/>
                <a:gd name="connsiteY47" fmla="*/ 109820 h 1075859"/>
                <a:gd name="connsiteX48" fmla="*/ 387964 w 797371"/>
                <a:gd name="connsiteY48" fmla="*/ 144711 h 1075859"/>
                <a:gd name="connsiteX49" fmla="*/ 423204 w 797371"/>
                <a:gd name="connsiteY49" fmla="*/ 109820 h 1075859"/>
                <a:gd name="connsiteX50" fmla="*/ 387964 w 797371"/>
                <a:gd name="connsiteY50" fmla="*/ 74930 h 1075859"/>
                <a:gd name="connsiteX51" fmla="*/ 249547 w 797371"/>
                <a:gd name="connsiteY51" fmla="*/ 74930 h 1075859"/>
                <a:gd name="connsiteX52" fmla="*/ 214307 w 797371"/>
                <a:gd name="connsiteY52" fmla="*/ 109820 h 1075859"/>
                <a:gd name="connsiteX53" fmla="*/ 249547 w 797371"/>
                <a:gd name="connsiteY53" fmla="*/ 144711 h 1075859"/>
                <a:gd name="connsiteX54" fmla="*/ 284786 w 797371"/>
                <a:gd name="connsiteY54" fmla="*/ 109820 h 1075859"/>
                <a:gd name="connsiteX55" fmla="*/ 249547 w 797371"/>
                <a:gd name="connsiteY55" fmla="*/ 74930 h 1075859"/>
                <a:gd name="connsiteX56" fmla="*/ 114939 w 797371"/>
                <a:gd name="connsiteY56" fmla="*/ 74930 h 1075859"/>
                <a:gd name="connsiteX57" fmla="*/ 79700 w 797371"/>
                <a:gd name="connsiteY57" fmla="*/ 109820 h 1075859"/>
                <a:gd name="connsiteX58" fmla="*/ 114939 w 797371"/>
                <a:gd name="connsiteY58" fmla="*/ 144711 h 1075859"/>
                <a:gd name="connsiteX59" fmla="*/ 150178 w 797371"/>
                <a:gd name="connsiteY59" fmla="*/ 109820 h 1075859"/>
                <a:gd name="connsiteX60" fmla="*/ 114939 w 797371"/>
                <a:gd name="connsiteY60" fmla="*/ 74930 h 1075859"/>
                <a:gd name="connsiteX61" fmla="*/ 653372 w 797371"/>
                <a:gd name="connsiteY61" fmla="*/ 67536 h 1075859"/>
                <a:gd name="connsiteX62" fmla="*/ 603679 w 797371"/>
                <a:gd name="connsiteY62" fmla="*/ 116736 h 1075859"/>
                <a:gd name="connsiteX63" fmla="*/ 607584 w 797371"/>
                <a:gd name="connsiteY63" fmla="*/ 135887 h 1075859"/>
                <a:gd name="connsiteX64" fmla="*/ 608628 w 797371"/>
                <a:gd name="connsiteY64" fmla="*/ 137422 h 1075859"/>
                <a:gd name="connsiteX65" fmla="*/ 673833 w 797371"/>
                <a:gd name="connsiteY65" fmla="*/ 72149 h 1075859"/>
                <a:gd name="connsiteX66" fmla="*/ 672715 w 797371"/>
                <a:gd name="connsiteY66" fmla="*/ 71402 h 1075859"/>
                <a:gd name="connsiteX67" fmla="*/ 653372 w 797371"/>
                <a:gd name="connsiteY67" fmla="*/ 67536 h 1075859"/>
                <a:gd name="connsiteX68" fmla="*/ 53486 w 797371"/>
                <a:gd name="connsiteY68" fmla="*/ 0 h 1075859"/>
                <a:gd name="connsiteX69" fmla="*/ 742915 w 797371"/>
                <a:gd name="connsiteY69" fmla="*/ 0 h 1075859"/>
                <a:gd name="connsiteX70" fmla="*/ 796401 w 797371"/>
                <a:gd name="connsiteY70" fmla="*/ 52956 h 1075859"/>
                <a:gd name="connsiteX71" fmla="*/ 796401 w 797371"/>
                <a:gd name="connsiteY71" fmla="*/ 210421 h 1075859"/>
                <a:gd name="connsiteX72" fmla="*/ 0 w 797371"/>
                <a:gd name="connsiteY72" fmla="*/ 210421 h 1075859"/>
                <a:gd name="connsiteX73" fmla="*/ 0 w 797371"/>
                <a:gd name="connsiteY73" fmla="*/ 52956 h 1075859"/>
                <a:gd name="connsiteX74" fmla="*/ 53486 w 797371"/>
                <a:gd name="connsiteY74" fmla="*/ 0 h 10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797371" h="1075859">
                  <a:moveTo>
                    <a:pt x="471778" y="648487"/>
                  </a:moveTo>
                  <a:cubicBezTo>
                    <a:pt x="496202" y="684489"/>
                    <a:pt x="515448" y="667975"/>
                    <a:pt x="532290" y="657241"/>
                  </a:cubicBezTo>
                  <a:cubicBezTo>
                    <a:pt x="532115" y="681163"/>
                    <a:pt x="511413" y="719703"/>
                    <a:pt x="480941" y="741112"/>
                  </a:cubicBezTo>
                  <a:cubicBezTo>
                    <a:pt x="436477" y="769410"/>
                    <a:pt x="382665" y="777777"/>
                    <a:pt x="325652" y="747311"/>
                  </a:cubicBezTo>
                  <a:cubicBezTo>
                    <a:pt x="298566" y="732289"/>
                    <a:pt x="259838" y="687351"/>
                    <a:pt x="265639" y="655959"/>
                  </a:cubicBezTo>
                  <a:cubicBezTo>
                    <a:pt x="297531" y="683849"/>
                    <a:pt x="315344" y="670994"/>
                    <a:pt x="332073" y="649560"/>
                  </a:cubicBezTo>
                  <a:cubicBezTo>
                    <a:pt x="352315" y="694743"/>
                    <a:pt x="392844" y="678153"/>
                    <a:pt x="402467" y="651704"/>
                  </a:cubicBezTo>
                  <a:cubicBezTo>
                    <a:pt x="428670" y="692179"/>
                    <a:pt x="455533" y="671719"/>
                    <a:pt x="471778" y="648487"/>
                  </a:cubicBezTo>
                  <a:close/>
                  <a:moveTo>
                    <a:pt x="398674" y="465408"/>
                  </a:moveTo>
                  <a:cubicBezTo>
                    <a:pt x="309113" y="465408"/>
                    <a:pt x="236509" y="537143"/>
                    <a:pt x="236509" y="625633"/>
                  </a:cubicBezTo>
                  <a:cubicBezTo>
                    <a:pt x="236509" y="714122"/>
                    <a:pt x="309113" y="785857"/>
                    <a:pt x="398674" y="785857"/>
                  </a:cubicBezTo>
                  <a:cubicBezTo>
                    <a:pt x="488235" y="785857"/>
                    <a:pt x="560838" y="714122"/>
                    <a:pt x="560838" y="625633"/>
                  </a:cubicBezTo>
                  <a:cubicBezTo>
                    <a:pt x="560838" y="537143"/>
                    <a:pt x="488235" y="465408"/>
                    <a:pt x="398674" y="465408"/>
                  </a:cubicBezTo>
                  <a:close/>
                  <a:moveTo>
                    <a:pt x="398674" y="391773"/>
                  </a:moveTo>
                  <a:cubicBezTo>
                    <a:pt x="529394" y="391773"/>
                    <a:pt x="635364" y="496476"/>
                    <a:pt x="635364" y="625633"/>
                  </a:cubicBezTo>
                  <a:cubicBezTo>
                    <a:pt x="635364" y="754789"/>
                    <a:pt x="529394" y="859492"/>
                    <a:pt x="398674" y="859492"/>
                  </a:cubicBezTo>
                  <a:cubicBezTo>
                    <a:pt x="267953" y="859492"/>
                    <a:pt x="161983" y="754789"/>
                    <a:pt x="161983" y="625633"/>
                  </a:cubicBezTo>
                  <a:cubicBezTo>
                    <a:pt x="161983" y="496476"/>
                    <a:pt x="267953" y="391773"/>
                    <a:pt x="398674" y="391773"/>
                  </a:cubicBezTo>
                  <a:close/>
                  <a:moveTo>
                    <a:pt x="85117" y="333307"/>
                  </a:moveTo>
                  <a:cubicBezTo>
                    <a:pt x="80289" y="333307"/>
                    <a:pt x="76376" y="337182"/>
                    <a:pt x="76376" y="341962"/>
                  </a:cubicBezTo>
                  <a:lnTo>
                    <a:pt x="76376" y="924391"/>
                  </a:lnTo>
                  <a:cubicBezTo>
                    <a:pt x="76376" y="929170"/>
                    <a:pt x="80289" y="933045"/>
                    <a:pt x="85117" y="933045"/>
                  </a:cubicBezTo>
                  <a:lnTo>
                    <a:pt x="709564" y="933045"/>
                  </a:lnTo>
                  <a:cubicBezTo>
                    <a:pt x="714391" y="933045"/>
                    <a:pt x="718304" y="929170"/>
                    <a:pt x="718304" y="924391"/>
                  </a:cubicBezTo>
                  <a:lnTo>
                    <a:pt x="718304" y="341962"/>
                  </a:lnTo>
                  <a:cubicBezTo>
                    <a:pt x="718304" y="337182"/>
                    <a:pt x="714391" y="333307"/>
                    <a:pt x="709564" y="333307"/>
                  </a:cubicBezTo>
                  <a:close/>
                  <a:moveTo>
                    <a:pt x="1907" y="255983"/>
                  </a:moveTo>
                  <a:lnTo>
                    <a:pt x="797251" y="255983"/>
                  </a:lnTo>
                  <a:cubicBezTo>
                    <a:pt x="797886" y="516306"/>
                    <a:pt x="795767" y="742910"/>
                    <a:pt x="796402" y="1003233"/>
                  </a:cubicBezTo>
                  <a:cubicBezTo>
                    <a:pt x="775836" y="1004632"/>
                    <a:pt x="768934" y="1003935"/>
                    <a:pt x="749612" y="1003396"/>
                  </a:cubicBezTo>
                  <a:cubicBezTo>
                    <a:pt x="739752" y="1022525"/>
                    <a:pt x="727598" y="1048796"/>
                    <a:pt x="713590" y="1075859"/>
                  </a:cubicBezTo>
                  <a:lnTo>
                    <a:pt x="72408" y="1075859"/>
                  </a:lnTo>
                  <a:cubicBezTo>
                    <a:pt x="53500" y="1040678"/>
                    <a:pt x="47274" y="1022212"/>
                    <a:pt x="35364" y="998712"/>
                  </a:cubicBezTo>
                  <a:cubicBezTo>
                    <a:pt x="23892" y="997097"/>
                    <a:pt x="16203" y="999229"/>
                    <a:pt x="1893" y="999487"/>
                  </a:cubicBezTo>
                  <a:cubicBezTo>
                    <a:pt x="2528" y="739164"/>
                    <a:pt x="1272" y="516306"/>
                    <a:pt x="1907" y="255983"/>
                  </a:cubicBezTo>
                  <a:close/>
                  <a:moveTo>
                    <a:pt x="695244" y="91834"/>
                  </a:moveTo>
                  <a:lnTo>
                    <a:pt x="628661" y="158486"/>
                  </a:lnTo>
                  <a:lnTo>
                    <a:pt x="634029" y="162070"/>
                  </a:lnTo>
                  <a:cubicBezTo>
                    <a:pt x="639975" y="164559"/>
                    <a:pt x="646510" y="165936"/>
                    <a:pt x="653372" y="165936"/>
                  </a:cubicBezTo>
                  <a:cubicBezTo>
                    <a:pt x="680816" y="165936"/>
                    <a:pt x="703064" y="143909"/>
                    <a:pt x="703064" y="116735"/>
                  </a:cubicBezTo>
                  <a:cubicBezTo>
                    <a:pt x="703064" y="109942"/>
                    <a:pt x="701675" y="103471"/>
                    <a:pt x="699160" y="97585"/>
                  </a:cubicBezTo>
                  <a:close/>
                  <a:moveTo>
                    <a:pt x="509238" y="74930"/>
                  </a:moveTo>
                  <a:cubicBezTo>
                    <a:pt x="489776" y="74930"/>
                    <a:pt x="473999" y="90551"/>
                    <a:pt x="473999" y="109820"/>
                  </a:cubicBezTo>
                  <a:cubicBezTo>
                    <a:pt x="473999" y="129090"/>
                    <a:pt x="489776" y="144711"/>
                    <a:pt x="509238" y="144711"/>
                  </a:cubicBezTo>
                  <a:cubicBezTo>
                    <a:pt x="528700" y="144711"/>
                    <a:pt x="544478" y="129090"/>
                    <a:pt x="544478" y="109820"/>
                  </a:cubicBezTo>
                  <a:cubicBezTo>
                    <a:pt x="544478" y="90551"/>
                    <a:pt x="528700" y="74930"/>
                    <a:pt x="509238" y="74930"/>
                  </a:cubicBezTo>
                  <a:close/>
                  <a:moveTo>
                    <a:pt x="387964" y="74930"/>
                  </a:moveTo>
                  <a:cubicBezTo>
                    <a:pt x="368502" y="74930"/>
                    <a:pt x="352725" y="90551"/>
                    <a:pt x="352725" y="109820"/>
                  </a:cubicBezTo>
                  <a:cubicBezTo>
                    <a:pt x="352725" y="129090"/>
                    <a:pt x="368502" y="144711"/>
                    <a:pt x="387964" y="144711"/>
                  </a:cubicBezTo>
                  <a:cubicBezTo>
                    <a:pt x="407426" y="144711"/>
                    <a:pt x="423204" y="129090"/>
                    <a:pt x="423204" y="109820"/>
                  </a:cubicBezTo>
                  <a:cubicBezTo>
                    <a:pt x="423204" y="90551"/>
                    <a:pt x="407426" y="74930"/>
                    <a:pt x="387964" y="74930"/>
                  </a:cubicBezTo>
                  <a:close/>
                  <a:moveTo>
                    <a:pt x="249547" y="74930"/>
                  </a:moveTo>
                  <a:cubicBezTo>
                    <a:pt x="230084" y="74930"/>
                    <a:pt x="214307" y="90551"/>
                    <a:pt x="214307" y="109820"/>
                  </a:cubicBezTo>
                  <a:cubicBezTo>
                    <a:pt x="214307" y="129090"/>
                    <a:pt x="230084" y="144711"/>
                    <a:pt x="249547" y="144711"/>
                  </a:cubicBezTo>
                  <a:cubicBezTo>
                    <a:pt x="269009" y="144711"/>
                    <a:pt x="284786" y="129090"/>
                    <a:pt x="284786" y="109820"/>
                  </a:cubicBezTo>
                  <a:cubicBezTo>
                    <a:pt x="284786" y="90551"/>
                    <a:pt x="269009" y="74930"/>
                    <a:pt x="249547" y="74930"/>
                  </a:cubicBezTo>
                  <a:close/>
                  <a:moveTo>
                    <a:pt x="114939" y="74930"/>
                  </a:moveTo>
                  <a:cubicBezTo>
                    <a:pt x="95478" y="74930"/>
                    <a:pt x="79700" y="90551"/>
                    <a:pt x="79700" y="109820"/>
                  </a:cubicBezTo>
                  <a:cubicBezTo>
                    <a:pt x="79700" y="129090"/>
                    <a:pt x="95478" y="144711"/>
                    <a:pt x="114939" y="144711"/>
                  </a:cubicBezTo>
                  <a:cubicBezTo>
                    <a:pt x="134401" y="144711"/>
                    <a:pt x="150178" y="129090"/>
                    <a:pt x="150178" y="109820"/>
                  </a:cubicBezTo>
                  <a:cubicBezTo>
                    <a:pt x="150178" y="90551"/>
                    <a:pt x="134401" y="74930"/>
                    <a:pt x="114939" y="74930"/>
                  </a:cubicBezTo>
                  <a:close/>
                  <a:moveTo>
                    <a:pt x="653372" y="67536"/>
                  </a:moveTo>
                  <a:cubicBezTo>
                    <a:pt x="625928" y="67536"/>
                    <a:pt x="603679" y="89563"/>
                    <a:pt x="603679" y="116736"/>
                  </a:cubicBezTo>
                  <a:cubicBezTo>
                    <a:pt x="603679" y="123530"/>
                    <a:pt x="605069" y="130002"/>
                    <a:pt x="607584" y="135887"/>
                  </a:cubicBezTo>
                  <a:lnTo>
                    <a:pt x="608628" y="137422"/>
                  </a:lnTo>
                  <a:lnTo>
                    <a:pt x="673833" y="72149"/>
                  </a:lnTo>
                  <a:lnTo>
                    <a:pt x="672715" y="71402"/>
                  </a:lnTo>
                  <a:cubicBezTo>
                    <a:pt x="666769" y="68913"/>
                    <a:pt x="660233" y="67536"/>
                    <a:pt x="653372" y="67536"/>
                  </a:cubicBezTo>
                  <a:close/>
                  <a:moveTo>
                    <a:pt x="53486" y="0"/>
                  </a:moveTo>
                  <a:lnTo>
                    <a:pt x="742915" y="0"/>
                  </a:lnTo>
                  <a:cubicBezTo>
                    <a:pt x="772455" y="0"/>
                    <a:pt x="796401" y="23709"/>
                    <a:pt x="796401" y="52956"/>
                  </a:cubicBezTo>
                  <a:lnTo>
                    <a:pt x="796401" y="210421"/>
                  </a:lnTo>
                  <a:lnTo>
                    <a:pt x="0" y="210421"/>
                  </a:lnTo>
                  <a:lnTo>
                    <a:pt x="0" y="52956"/>
                  </a:lnTo>
                  <a:cubicBezTo>
                    <a:pt x="0" y="23709"/>
                    <a:pt x="23947" y="0"/>
                    <a:pt x="53486" y="0"/>
                  </a:cubicBezTo>
                  <a:close/>
                </a:path>
              </a:pathLst>
            </a:custGeom>
            <a:solidFill>
              <a:sysClr val="window" lastClr="FFFFFF"/>
            </a:solidFill>
            <a:ln w="22225"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8FBA57D6-7DE4-4455-96A7-2B9CD0D4B884}"/>
                </a:ext>
              </a:extLst>
            </p:cNvPr>
            <p:cNvSpPr/>
            <p:nvPr/>
          </p:nvSpPr>
          <p:spPr>
            <a:xfrm>
              <a:off x="6921587" y="4523962"/>
              <a:ext cx="1257932" cy="646331"/>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There isn’t any duplicate rows</a:t>
              </a:r>
            </a:p>
          </p:txBody>
        </p:sp>
        <p:sp>
          <p:nvSpPr>
            <p:cNvPr id="55" name="Right Arrow 129">
              <a:extLst>
                <a:ext uri="{FF2B5EF4-FFF2-40B4-BE49-F238E27FC236}">
                  <a16:creationId xmlns:a16="http://schemas.microsoft.com/office/drawing/2014/main" id="{78356133-75AB-42E4-95E8-4B5DEA2B8B54}"/>
                </a:ext>
              </a:extLst>
            </p:cNvPr>
            <p:cNvSpPr/>
            <p:nvPr/>
          </p:nvSpPr>
          <p:spPr>
            <a:xfrm>
              <a:off x="6997799" y="4066191"/>
              <a:ext cx="1105508" cy="283253"/>
            </a:xfrm>
            <a:prstGeom prst="rightArrow">
              <a:avLst>
                <a:gd name="adj1" fmla="val 25453"/>
                <a:gd name="adj2" fmla="val 57210"/>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00992702-3BAD-49AA-986A-22E2E9A659D4}"/>
                </a:ext>
              </a:extLst>
            </p:cNvPr>
            <p:cNvSpPr txBox="1"/>
            <p:nvPr/>
          </p:nvSpPr>
          <p:spPr>
            <a:xfrm>
              <a:off x="6989549" y="3318154"/>
              <a:ext cx="1122008"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Drop Duplicated</a:t>
              </a:r>
            </a:p>
          </p:txBody>
        </p:sp>
        <p:sp>
          <p:nvSpPr>
            <p:cNvPr id="38" name="Oval 37">
              <a:extLst>
                <a:ext uri="{FF2B5EF4-FFF2-40B4-BE49-F238E27FC236}">
                  <a16:creationId xmlns:a16="http://schemas.microsoft.com/office/drawing/2014/main" id="{0E0BF85F-4C73-49A9-B6A6-3B74D4927529}"/>
                </a:ext>
              </a:extLst>
            </p:cNvPr>
            <p:cNvSpPr/>
            <p:nvPr/>
          </p:nvSpPr>
          <p:spPr>
            <a:xfrm>
              <a:off x="7008273" y="2043561"/>
              <a:ext cx="1084560" cy="1084560"/>
            </a:xfrm>
            <a:prstGeom prst="ellipse">
              <a:avLst/>
            </a:prstGeom>
            <a:solidFill>
              <a:srgbClr val="002060"/>
            </a:solidFill>
            <a:ln w="12700" cap="flat" cmpd="sng" algn="ctr">
              <a:noFill/>
              <a:prstDash val="solid"/>
              <a:miter lim="800000"/>
            </a:ln>
            <a:effectLst>
              <a:outerShdw blurRad="63500" dist="635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9" name="Freeform 273">
              <a:extLst>
                <a:ext uri="{FF2B5EF4-FFF2-40B4-BE49-F238E27FC236}">
                  <a16:creationId xmlns:a16="http://schemas.microsoft.com/office/drawing/2014/main" id="{8D2DC4AF-A084-424E-A5F3-783B428F6BCC}"/>
                </a:ext>
              </a:extLst>
            </p:cNvPr>
            <p:cNvSpPr/>
            <p:nvPr/>
          </p:nvSpPr>
          <p:spPr>
            <a:xfrm>
              <a:off x="7235416" y="2329262"/>
              <a:ext cx="630274" cy="513158"/>
            </a:xfrm>
            <a:custGeom>
              <a:avLst/>
              <a:gdLst>
                <a:gd name="connsiteX0" fmla="*/ 59177 w 660282"/>
                <a:gd name="connsiteY0" fmla="*/ 342097 h 537590"/>
                <a:gd name="connsiteX1" fmla="*/ 42826 w 660282"/>
                <a:gd name="connsiteY1" fmla="*/ 358449 h 537590"/>
                <a:gd name="connsiteX2" fmla="*/ 59177 w 660282"/>
                <a:gd name="connsiteY2" fmla="*/ 374800 h 537590"/>
                <a:gd name="connsiteX3" fmla="*/ 75529 w 660282"/>
                <a:gd name="connsiteY3" fmla="*/ 358449 h 537590"/>
                <a:gd name="connsiteX4" fmla="*/ 59177 w 660282"/>
                <a:gd name="connsiteY4" fmla="*/ 342097 h 537590"/>
                <a:gd name="connsiteX5" fmla="*/ 574650 w 660282"/>
                <a:gd name="connsiteY5" fmla="*/ 323979 h 537590"/>
                <a:gd name="connsiteX6" fmla="*/ 586322 w 660282"/>
                <a:gd name="connsiteY6" fmla="*/ 342487 h 537590"/>
                <a:gd name="connsiteX7" fmla="*/ 429787 w 660282"/>
                <a:gd name="connsiteY7" fmla="*/ 405201 h 537590"/>
                <a:gd name="connsiteX8" fmla="*/ 421077 w 660282"/>
                <a:gd name="connsiteY8" fmla="*/ 394742 h 537590"/>
                <a:gd name="connsiteX9" fmla="*/ 540382 w 660282"/>
                <a:gd name="connsiteY9" fmla="*/ 331196 h 537590"/>
                <a:gd name="connsiteX10" fmla="*/ 574650 w 660282"/>
                <a:gd name="connsiteY10" fmla="*/ 323979 h 537590"/>
                <a:gd name="connsiteX11" fmla="*/ 5061 w 660282"/>
                <a:gd name="connsiteY11" fmla="*/ 320295 h 537590"/>
                <a:gd name="connsiteX12" fmla="*/ 90712 w 660282"/>
                <a:gd name="connsiteY12" fmla="*/ 320295 h 537590"/>
                <a:gd name="connsiteX13" fmla="*/ 95774 w 660282"/>
                <a:gd name="connsiteY13" fmla="*/ 325357 h 537590"/>
                <a:gd name="connsiteX14" fmla="*/ 95774 w 660282"/>
                <a:gd name="connsiteY14" fmla="*/ 482642 h 537590"/>
                <a:gd name="connsiteX15" fmla="*/ 90712 w 660282"/>
                <a:gd name="connsiteY15" fmla="*/ 487704 h 537590"/>
                <a:gd name="connsiteX16" fmla="*/ 5061 w 660282"/>
                <a:gd name="connsiteY16" fmla="*/ 487704 h 537590"/>
                <a:gd name="connsiteX17" fmla="*/ 0 w 660282"/>
                <a:gd name="connsiteY17" fmla="*/ 482642 h 537590"/>
                <a:gd name="connsiteX18" fmla="*/ 0 w 660282"/>
                <a:gd name="connsiteY18" fmla="*/ 325357 h 537590"/>
                <a:gd name="connsiteX19" fmla="*/ 5061 w 660282"/>
                <a:gd name="connsiteY19" fmla="*/ 320295 h 537590"/>
                <a:gd name="connsiteX20" fmla="*/ 515298 w 660282"/>
                <a:gd name="connsiteY20" fmla="*/ 318768 h 537590"/>
                <a:gd name="connsiteX21" fmla="*/ 528182 w 660282"/>
                <a:gd name="connsiteY21" fmla="*/ 333404 h 537590"/>
                <a:gd name="connsiteX22" fmla="*/ 414482 w 660282"/>
                <a:gd name="connsiteY22" fmla="*/ 388608 h 537590"/>
                <a:gd name="connsiteX23" fmla="*/ 403872 w 660282"/>
                <a:gd name="connsiteY23" fmla="*/ 379027 h 537590"/>
                <a:gd name="connsiteX24" fmla="*/ 498593 w 660282"/>
                <a:gd name="connsiteY24" fmla="*/ 323671 h 537590"/>
                <a:gd name="connsiteX25" fmla="*/ 515298 w 660282"/>
                <a:gd name="connsiteY25" fmla="*/ 318768 h 537590"/>
                <a:gd name="connsiteX26" fmla="*/ 197776 w 660282"/>
                <a:gd name="connsiteY26" fmla="*/ 317180 h 537590"/>
                <a:gd name="connsiteX27" fmla="*/ 422027 w 660282"/>
                <a:gd name="connsiteY27" fmla="*/ 412954 h 537590"/>
                <a:gd name="connsiteX28" fmla="*/ 341826 w 660282"/>
                <a:gd name="connsiteY28" fmla="*/ 448772 h 537590"/>
                <a:gd name="connsiteX29" fmla="*/ 266297 w 660282"/>
                <a:gd name="connsiteY29" fmla="*/ 428527 h 537590"/>
                <a:gd name="connsiteX30" fmla="*/ 400225 w 660282"/>
                <a:gd name="connsiteY30" fmla="*/ 464345 h 537590"/>
                <a:gd name="connsiteX31" fmla="*/ 434485 w 660282"/>
                <a:gd name="connsiteY31" fmla="*/ 411397 h 537590"/>
                <a:gd name="connsiteX32" fmla="*/ 607345 w 660282"/>
                <a:gd name="connsiteY32" fmla="*/ 344433 h 537590"/>
                <a:gd name="connsiteX33" fmla="*/ 643942 w 660282"/>
                <a:gd name="connsiteY33" fmla="*/ 384922 h 537590"/>
                <a:gd name="connsiteX34" fmla="*/ 377644 w 660282"/>
                <a:gd name="connsiteY34" fmla="*/ 531309 h 537590"/>
                <a:gd name="connsiteX35" fmla="*/ 220357 w 660282"/>
                <a:gd name="connsiteY35" fmla="*/ 502499 h 537590"/>
                <a:gd name="connsiteX36" fmla="*/ 105896 w 660282"/>
                <a:gd name="connsiteY36" fmla="*/ 469795 h 537590"/>
                <a:gd name="connsiteX37" fmla="*/ 108232 w 660282"/>
                <a:gd name="connsiteY37" fmla="*/ 335868 h 537590"/>
                <a:gd name="connsiteX38" fmla="*/ 197776 w 660282"/>
                <a:gd name="connsiteY38" fmla="*/ 317180 h 537590"/>
                <a:gd name="connsiteX39" fmla="*/ 468618 w 660282"/>
                <a:gd name="connsiteY39" fmla="*/ 314163 h 537590"/>
                <a:gd name="connsiteX40" fmla="*/ 474604 w 660282"/>
                <a:gd name="connsiteY40" fmla="*/ 330551 h 537590"/>
                <a:gd name="connsiteX41" fmla="*/ 397177 w 660282"/>
                <a:gd name="connsiteY41" fmla="*/ 374041 h 537590"/>
                <a:gd name="connsiteX42" fmla="*/ 385078 w 660282"/>
                <a:gd name="connsiteY42" fmla="*/ 365107 h 537590"/>
                <a:gd name="connsiteX43" fmla="*/ 452801 w 660282"/>
                <a:gd name="connsiteY43" fmla="*/ 320040 h 537590"/>
                <a:gd name="connsiteX44" fmla="*/ 468618 w 660282"/>
                <a:gd name="connsiteY44" fmla="*/ 314163 h 537590"/>
                <a:gd name="connsiteX45" fmla="*/ 358070 w 660282"/>
                <a:gd name="connsiteY45" fmla="*/ 237949 h 537590"/>
                <a:gd name="connsiteX46" fmla="*/ 358070 w 660282"/>
                <a:gd name="connsiteY46" fmla="*/ 237968 h 537590"/>
                <a:gd name="connsiteX47" fmla="*/ 356879 w 660282"/>
                <a:gd name="connsiteY47" fmla="*/ 238035 h 537590"/>
                <a:gd name="connsiteX48" fmla="*/ 351478 w 660282"/>
                <a:gd name="connsiteY48" fmla="*/ 246781 h 537590"/>
                <a:gd name="connsiteX49" fmla="*/ 352497 w 660282"/>
                <a:gd name="connsiteY49" fmla="*/ 250963 h 537590"/>
                <a:gd name="connsiteX50" fmla="*/ 355294 w 660282"/>
                <a:gd name="connsiteY50" fmla="*/ 255773 h 537590"/>
                <a:gd name="connsiteX51" fmla="*/ 353603 w 660282"/>
                <a:gd name="connsiteY51" fmla="*/ 258572 h 537590"/>
                <a:gd name="connsiteX52" fmla="*/ 342710 w 660282"/>
                <a:gd name="connsiteY52" fmla="*/ 266091 h 537590"/>
                <a:gd name="connsiteX53" fmla="*/ 342166 w 660282"/>
                <a:gd name="connsiteY53" fmla="*/ 266987 h 537590"/>
                <a:gd name="connsiteX54" fmla="*/ 358070 w 660282"/>
                <a:gd name="connsiteY54" fmla="*/ 266987 h 537590"/>
                <a:gd name="connsiteX55" fmla="*/ 358415 w 660282"/>
                <a:gd name="connsiteY55" fmla="*/ 266987 h 537590"/>
                <a:gd name="connsiteX56" fmla="*/ 374320 w 660282"/>
                <a:gd name="connsiteY56" fmla="*/ 266987 h 537590"/>
                <a:gd name="connsiteX57" fmla="*/ 373776 w 660282"/>
                <a:gd name="connsiteY57" fmla="*/ 266091 h 537590"/>
                <a:gd name="connsiteX58" fmla="*/ 362882 w 660282"/>
                <a:gd name="connsiteY58" fmla="*/ 258572 h 537590"/>
                <a:gd name="connsiteX59" fmla="*/ 361191 w 660282"/>
                <a:gd name="connsiteY59" fmla="*/ 255773 h 537590"/>
                <a:gd name="connsiteX60" fmla="*/ 363988 w 660282"/>
                <a:gd name="connsiteY60" fmla="*/ 250963 h 537590"/>
                <a:gd name="connsiteX61" fmla="*/ 365008 w 660282"/>
                <a:gd name="connsiteY61" fmla="*/ 246781 h 537590"/>
                <a:gd name="connsiteX62" fmla="*/ 359607 w 660282"/>
                <a:gd name="connsiteY62" fmla="*/ 238035 h 537590"/>
                <a:gd name="connsiteX63" fmla="*/ 358415 w 660282"/>
                <a:gd name="connsiteY63" fmla="*/ 237968 h 537590"/>
                <a:gd name="connsiteX64" fmla="*/ 358415 w 660282"/>
                <a:gd name="connsiteY64" fmla="*/ 237949 h 537590"/>
                <a:gd name="connsiteX65" fmla="*/ 358243 w 660282"/>
                <a:gd name="connsiteY65" fmla="*/ 237959 h 537590"/>
                <a:gd name="connsiteX66" fmla="*/ 473452 w 660282"/>
                <a:gd name="connsiteY66" fmla="*/ 204783 h 537590"/>
                <a:gd name="connsiteX67" fmla="*/ 473452 w 660282"/>
                <a:gd name="connsiteY67" fmla="*/ 204813 h 537590"/>
                <a:gd name="connsiteX68" fmla="*/ 471577 w 660282"/>
                <a:gd name="connsiteY68" fmla="*/ 204918 h 537590"/>
                <a:gd name="connsiteX69" fmla="*/ 463076 w 660282"/>
                <a:gd name="connsiteY69" fmla="*/ 218684 h 537590"/>
                <a:gd name="connsiteX70" fmla="*/ 464680 w 660282"/>
                <a:gd name="connsiteY70" fmla="*/ 225267 h 537590"/>
                <a:gd name="connsiteX71" fmla="*/ 469083 w 660282"/>
                <a:gd name="connsiteY71" fmla="*/ 232837 h 537590"/>
                <a:gd name="connsiteX72" fmla="*/ 466421 w 660282"/>
                <a:gd name="connsiteY72" fmla="*/ 237243 h 537590"/>
                <a:gd name="connsiteX73" fmla="*/ 449275 w 660282"/>
                <a:gd name="connsiteY73" fmla="*/ 249077 h 537590"/>
                <a:gd name="connsiteX74" fmla="*/ 448419 w 660282"/>
                <a:gd name="connsiteY74" fmla="*/ 250486 h 537590"/>
                <a:gd name="connsiteX75" fmla="*/ 473452 w 660282"/>
                <a:gd name="connsiteY75" fmla="*/ 250486 h 537590"/>
                <a:gd name="connsiteX76" fmla="*/ 473995 w 660282"/>
                <a:gd name="connsiteY76" fmla="*/ 250486 h 537590"/>
                <a:gd name="connsiteX77" fmla="*/ 499027 w 660282"/>
                <a:gd name="connsiteY77" fmla="*/ 250486 h 537590"/>
                <a:gd name="connsiteX78" fmla="*/ 498171 w 660282"/>
                <a:gd name="connsiteY78" fmla="*/ 249077 h 537590"/>
                <a:gd name="connsiteX79" fmla="*/ 481026 w 660282"/>
                <a:gd name="connsiteY79" fmla="*/ 237243 h 537590"/>
                <a:gd name="connsiteX80" fmla="*/ 478364 w 660282"/>
                <a:gd name="connsiteY80" fmla="*/ 232837 h 537590"/>
                <a:gd name="connsiteX81" fmla="*/ 482766 w 660282"/>
                <a:gd name="connsiteY81" fmla="*/ 225266 h 537590"/>
                <a:gd name="connsiteX82" fmla="*/ 484371 w 660282"/>
                <a:gd name="connsiteY82" fmla="*/ 218684 h 537590"/>
                <a:gd name="connsiteX83" fmla="*/ 475870 w 660282"/>
                <a:gd name="connsiteY83" fmla="*/ 204918 h 537590"/>
                <a:gd name="connsiteX84" fmla="*/ 473995 w 660282"/>
                <a:gd name="connsiteY84" fmla="*/ 204814 h 537590"/>
                <a:gd name="connsiteX85" fmla="*/ 473995 w 660282"/>
                <a:gd name="connsiteY85" fmla="*/ 204783 h 537590"/>
                <a:gd name="connsiteX86" fmla="*/ 473723 w 660282"/>
                <a:gd name="connsiteY86" fmla="*/ 204798 h 537590"/>
                <a:gd name="connsiteX87" fmla="*/ 403184 w 660282"/>
                <a:gd name="connsiteY87" fmla="*/ 177387 h 537590"/>
                <a:gd name="connsiteX88" fmla="*/ 399797 w 660282"/>
                <a:gd name="connsiteY88" fmla="*/ 182411 h 537590"/>
                <a:gd name="connsiteX89" fmla="*/ 382237 w 660282"/>
                <a:gd name="connsiteY89" fmla="*/ 189684 h 537590"/>
                <a:gd name="connsiteX90" fmla="*/ 377232 w 660282"/>
                <a:gd name="connsiteY90" fmla="*/ 189180 h 537590"/>
                <a:gd name="connsiteX91" fmla="*/ 375327 w 660282"/>
                <a:gd name="connsiteY91" fmla="*/ 188589 h 537590"/>
                <a:gd name="connsiteX92" fmla="*/ 370583 w 660282"/>
                <a:gd name="connsiteY92" fmla="*/ 227226 h 537590"/>
                <a:gd name="connsiteX93" fmla="*/ 374117 w 660282"/>
                <a:gd name="connsiteY93" fmla="*/ 228925 h 537590"/>
                <a:gd name="connsiteX94" fmla="*/ 384404 w 660282"/>
                <a:gd name="connsiteY94" fmla="*/ 241416 h 537590"/>
                <a:gd name="connsiteX95" fmla="*/ 384731 w 660282"/>
                <a:gd name="connsiteY95" fmla="*/ 242471 h 537590"/>
                <a:gd name="connsiteX96" fmla="*/ 429729 w 660282"/>
                <a:gd name="connsiteY96" fmla="*/ 234504 h 537590"/>
                <a:gd name="connsiteX97" fmla="*/ 429036 w 660282"/>
                <a:gd name="connsiteY97" fmla="*/ 227635 h 537590"/>
                <a:gd name="connsiteX98" fmla="*/ 432548 w 660282"/>
                <a:gd name="connsiteY98" fmla="*/ 210241 h 537590"/>
                <a:gd name="connsiteX99" fmla="*/ 435251 w 660282"/>
                <a:gd name="connsiteY99" fmla="*/ 205262 h 537590"/>
                <a:gd name="connsiteX100" fmla="*/ 358951 w 660282"/>
                <a:gd name="connsiteY100" fmla="*/ 172515 h 537590"/>
                <a:gd name="connsiteX101" fmla="*/ 321524 w 660282"/>
                <a:gd name="connsiteY101" fmla="*/ 177480 h 537590"/>
                <a:gd name="connsiteX102" fmla="*/ 322006 w 660282"/>
                <a:gd name="connsiteY102" fmla="*/ 180671 h 537590"/>
                <a:gd name="connsiteX103" fmla="*/ 314618 w 660282"/>
                <a:gd name="connsiteY103" fmla="*/ 204857 h 537590"/>
                <a:gd name="connsiteX104" fmla="*/ 312797 w 660282"/>
                <a:gd name="connsiteY104" fmla="*/ 207064 h 537590"/>
                <a:gd name="connsiteX105" fmla="*/ 338150 w 660282"/>
                <a:gd name="connsiteY105" fmla="*/ 232417 h 537590"/>
                <a:gd name="connsiteX106" fmla="*/ 338167 w 660282"/>
                <a:gd name="connsiteY106" fmla="*/ 232392 h 537590"/>
                <a:gd name="connsiteX107" fmla="*/ 358243 w 660282"/>
                <a:gd name="connsiteY107" fmla="*/ 224076 h 537590"/>
                <a:gd name="connsiteX108" fmla="*/ 366686 w 660282"/>
                <a:gd name="connsiteY108" fmla="*/ 225352 h 537590"/>
                <a:gd name="connsiteX109" fmla="*/ 367257 w 660282"/>
                <a:gd name="connsiteY109" fmla="*/ 225627 h 537590"/>
                <a:gd name="connsiteX110" fmla="*/ 371960 w 660282"/>
                <a:gd name="connsiteY110" fmla="*/ 187321 h 537590"/>
                <a:gd name="connsiteX111" fmla="*/ 364677 w 660282"/>
                <a:gd name="connsiteY111" fmla="*/ 182411 h 537590"/>
                <a:gd name="connsiteX112" fmla="*/ 359355 w 660282"/>
                <a:gd name="connsiteY112" fmla="*/ 174518 h 537590"/>
                <a:gd name="connsiteX113" fmla="*/ 278485 w 660282"/>
                <a:gd name="connsiteY113" fmla="*/ 158550 h 537590"/>
                <a:gd name="connsiteX114" fmla="*/ 278485 w 660282"/>
                <a:gd name="connsiteY114" fmla="*/ 158579 h 537590"/>
                <a:gd name="connsiteX115" fmla="*/ 276670 w 660282"/>
                <a:gd name="connsiteY115" fmla="*/ 158681 h 537590"/>
                <a:gd name="connsiteX116" fmla="*/ 268441 w 660282"/>
                <a:gd name="connsiteY116" fmla="*/ 172006 h 537590"/>
                <a:gd name="connsiteX117" fmla="*/ 269994 w 660282"/>
                <a:gd name="connsiteY117" fmla="*/ 178378 h 537590"/>
                <a:gd name="connsiteX118" fmla="*/ 274255 w 660282"/>
                <a:gd name="connsiteY118" fmla="*/ 185706 h 537590"/>
                <a:gd name="connsiteX119" fmla="*/ 271679 w 660282"/>
                <a:gd name="connsiteY119" fmla="*/ 189972 h 537590"/>
                <a:gd name="connsiteX120" fmla="*/ 255082 w 660282"/>
                <a:gd name="connsiteY120" fmla="*/ 201428 h 537590"/>
                <a:gd name="connsiteX121" fmla="*/ 254253 w 660282"/>
                <a:gd name="connsiteY121" fmla="*/ 202792 h 537590"/>
                <a:gd name="connsiteX122" fmla="*/ 278485 w 660282"/>
                <a:gd name="connsiteY122" fmla="*/ 202792 h 537590"/>
                <a:gd name="connsiteX123" fmla="*/ 279011 w 660282"/>
                <a:gd name="connsiteY123" fmla="*/ 202792 h 537590"/>
                <a:gd name="connsiteX124" fmla="*/ 303243 w 660282"/>
                <a:gd name="connsiteY124" fmla="*/ 202792 h 537590"/>
                <a:gd name="connsiteX125" fmla="*/ 302414 w 660282"/>
                <a:gd name="connsiteY125" fmla="*/ 201428 h 537590"/>
                <a:gd name="connsiteX126" fmla="*/ 285817 w 660282"/>
                <a:gd name="connsiteY126" fmla="*/ 189972 h 537590"/>
                <a:gd name="connsiteX127" fmla="*/ 283240 w 660282"/>
                <a:gd name="connsiteY127" fmla="*/ 185706 h 537590"/>
                <a:gd name="connsiteX128" fmla="*/ 287502 w 660282"/>
                <a:gd name="connsiteY128" fmla="*/ 178378 h 537590"/>
                <a:gd name="connsiteX129" fmla="*/ 289055 w 660282"/>
                <a:gd name="connsiteY129" fmla="*/ 172006 h 537590"/>
                <a:gd name="connsiteX130" fmla="*/ 280826 w 660282"/>
                <a:gd name="connsiteY130" fmla="*/ 158681 h 537590"/>
                <a:gd name="connsiteX131" fmla="*/ 279010 w 660282"/>
                <a:gd name="connsiteY131" fmla="*/ 158579 h 537590"/>
                <a:gd name="connsiteX132" fmla="*/ 279010 w 660282"/>
                <a:gd name="connsiteY132" fmla="*/ 158550 h 537590"/>
                <a:gd name="connsiteX133" fmla="*/ 278748 w 660282"/>
                <a:gd name="connsiteY133" fmla="*/ 158565 h 537590"/>
                <a:gd name="connsiteX134" fmla="*/ 382086 w 660282"/>
                <a:gd name="connsiteY134" fmla="*/ 152153 h 537590"/>
                <a:gd name="connsiteX135" fmla="*/ 382086 w 660282"/>
                <a:gd name="connsiteY135" fmla="*/ 152169 h 537590"/>
                <a:gd name="connsiteX136" fmla="*/ 381044 w 660282"/>
                <a:gd name="connsiteY136" fmla="*/ 152228 h 537590"/>
                <a:gd name="connsiteX137" fmla="*/ 376320 w 660282"/>
                <a:gd name="connsiteY137" fmla="*/ 159877 h 537590"/>
                <a:gd name="connsiteX138" fmla="*/ 377211 w 660282"/>
                <a:gd name="connsiteY138" fmla="*/ 163535 h 537590"/>
                <a:gd name="connsiteX139" fmla="*/ 379658 w 660282"/>
                <a:gd name="connsiteY139" fmla="*/ 167742 h 537590"/>
                <a:gd name="connsiteX140" fmla="*/ 378179 w 660282"/>
                <a:gd name="connsiteY140" fmla="*/ 170191 h 537590"/>
                <a:gd name="connsiteX141" fmla="*/ 368651 w 660282"/>
                <a:gd name="connsiteY141" fmla="*/ 176767 h 537590"/>
                <a:gd name="connsiteX142" fmla="*/ 368175 w 660282"/>
                <a:gd name="connsiteY142" fmla="*/ 177550 h 537590"/>
                <a:gd name="connsiteX143" fmla="*/ 382086 w 660282"/>
                <a:gd name="connsiteY143" fmla="*/ 177550 h 537590"/>
                <a:gd name="connsiteX144" fmla="*/ 382387 w 660282"/>
                <a:gd name="connsiteY144" fmla="*/ 177550 h 537590"/>
                <a:gd name="connsiteX145" fmla="*/ 396299 w 660282"/>
                <a:gd name="connsiteY145" fmla="*/ 177550 h 537590"/>
                <a:gd name="connsiteX146" fmla="*/ 395823 w 660282"/>
                <a:gd name="connsiteY146" fmla="*/ 176767 h 537590"/>
                <a:gd name="connsiteX147" fmla="*/ 386295 w 660282"/>
                <a:gd name="connsiteY147" fmla="*/ 170191 h 537590"/>
                <a:gd name="connsiteX148" fmla="*/ 384816 w 660282"/>
                <a:gd name="connsiteY148" fmla="*/ 167742 h 537590"/>
                <a:gd name="connsiteX149" fmla="*/ 387262 w 660282"/>
                <a:gd name="connsiteY149" fmla="*/ 163535 h 537590"/>
                <a:gd name="connsiteX150" fmla="*/ 388154 w 660282"/>
                <a:gd name="connsiteY150" fmla="*/ 159877 h 537590"/>
                <a:gd name="connsiteX151" fmla="*/ 383430 w 660282"/>
                <a:gd name="connsiteY151" fmla="*/ 152228 h 537590"/>
                <a:gd name="connsiteX152" fmla="*/ 382387 w 660282"/>
                <a:gd name="connsiteY152" fmla="*/ 152169 h 537590"/>
                <a:gd name="connsiteX153" fmla="*/ 382387 w 660282"/>
                <a:gd name="connsiteY153" fmla="*/ 152153 h 537590"/>
                <a:gd name="connsiteX154" fmla="*/ 382237 w 660282"/>
                <a:gd name="connsiteY154" fmla="*/ 152161 h 537590"/>
                <a:gd name="connsiteX155" fmla="*/ 486926 w 660282"/>
                <a:gd name="connsiteY155" fmla="*/ 151206 h 537590"/>
                <a:gd name="connsiteX156" fmla="*/ 406470 w 660282"/>
                <a:gd name="connsiteY156" fmla="*/ 161878 h 537590"/>
                <a:gd name="connsiteX157" fmla="*/ 407070 w 660282"/>
                <a:gd name="connsiteY157" fmla="*/ 164851 h 537590"/>
                <a:gd name="connsiteX158" fmla="*/ 405133 w 660282"/>
                <a:gd name="connsiteY158" fmla="*/ 174448 h 537590"/>
                <a:gd name="connsiteX159" fmla="*/ 437047 w 660282"/>
                <a:gd name="connsiteY159" fmla="*/ 202191 h 537590"/>
                <a:gd name="connsiteX160" fmla="*/ 442125 w 660282"/>
                <a:gd name="connsiteY160" fmla="*/ 196037 h 537590"/>
                <a:gd name="connsiteX161" fmla="*/ 473723 w 660282"/>
                <a:gd name="connsiteY161" fmla="*/ 182948 h 537590"/>
                <a:gd name="connsiteX162" fmla="*/ 482729 w 660282"/>
                <a:gd name="connsiteY162" fmla="*/ 183856 h 537590"/>
                <a:gd name="connsiteX163" fmla="*/ 489555 w 660282"/>
                <a:gd name="connsiteY163" fmla="*/ 185975 h 537590"/>
                <a:gd name="connsiteX164" fmla="*/ 499084 w 660282"/>
                <a:gd name="connsiteY164" fmla="*/ 164368 h 537590"/>
                <a:gd name="connsiteX165" fmla="*/ 497026 w 660282"/>
                <a:gd name="connsiteY165" fmla="*/ 163251 h 537590"/>
                <a:gd name="connsiteX166" fmla="*/ 492566 w 660282"/>
                <a:gd name="connsiteY166" fmla="*/ 159571 h 537590"/>
                <a:gd name="connsiteX167" fmla="*/ 513693 w 660282"/>
                <a:gd name="connsiteY167" fmla="*/ 122850 h 537590"/>
                <a:gd name="connsiteX168" fmla="*/ 513693 w 660282"/>
                <a:gd name="connsiteY168" fmla="*/ 122870 h 537590"/>
                <a:gd name="connsiteX169" fmla="*/ 512429 w 660282"/>
                <a:gd name="connsiteY169" fmla="*/ 122941 h 537590"/>
                <a:gd name="connsiteX170" fmla="*/ 506696 w 660282"/>
                <a:gd name="connsiteY170" fmla="*/ 132224 h 537590"/>
                <a:gd name="connsiteX171" fmla="*/ 507778 w 660282"/>
                <a:gd name="connsiteY171" fmla="*/ 136664 h 537590"/>
                <a:gd name="connsiteX172" fmla="*/ 510746 w 660282"/>
                <a:gd name="connsiteY172" fmla="*/ 141769 h 537590"/>
                <a:gd name="connsiteX173" fmla="*/ 508952 w 660282"/>
                <a:gd name="connsiteY173" fmla="*/ 144741 h 537590"/>
                <a:gd name="connsiteX174" fmla="*/ 497389 w 660282"/>
                <a:gd name="connsiteY174" fmla="*/ 152722 h 537590"/>
                <a:gd name="connsiteX175" fmla="*/ 496811 w 660282"/>
                <a:gd name="connsiteY175" fmla="*/ 153673 h 537590"/>
                <a:gd name="connsiteX176" fmla="*/ 513693 w 660282"/>
                <a:gd name="connsiteY176" fmla="*/ 153673 h 537590"/>
                <a:gd name="connsiteX177" fmla="*/ 514059 w 660282"/>
                <a:gd name="connsiteY177" fmla="*/ 153673 h 537590"/>
                <a:gd name="connsiteX178" fmla="*/ 530942 w 660282"/>
                <a:gd name="connsiteY178" fmla="*/ 153673 h 537590"/>
                <a:gd name="connsiteX179" fmla="*/ 530364 w 660282"/>
                <a:gd name="connsiteY179" fmla="*/ 152722 h 537590"/>
                <a:gd name="connsiteX180" fmla="*/ 518801 w 660282"/>
                <a:gd name="connsiteY180" fmla="*/ 144741 h 537590"/>
                <a:gd name="connsiteX181" fmla="*/ 517006 w 660282"/>
                <a:gd name="connsiteY181" fmla="*/ 141769 h 537590"/>
                <a:gd name="connsiteX182" fmla="*/ 519975 w 660282"/>
                <a:gd name="connsiteY182" fmla="*/ 136664 h 537590"/>
                <a:gd name="connsiteX183" fmla="*/ 521057 w 660282"/>
                <a:gd name="connsiteY183" fmla="*/ 132224 h 537590"/>
                <a:gd name="connsiteX184" fmla="*/ 515324 w 660282"/>
                <a:gd name="connsiteY184" fmla="*/ 122941 h 537590"/>
                <a:gd name="connsiteX185" fmla="*/ 514059 w 660282"/>
                <a:gd name="connsiteY185" fmla="*/ 122870 h 537590"/>
                <a:gd name="connsiteX186" fmla="*/ 514059 w 660282"/>
                <a:gd name="connsiteY186" fmla="*/ 122850 h 537590"/>
                <a:gd name="connsiteX187" fmla="*/ 513876 w 660282"/>
                <a:gd name="connsiteY187" fmla="*/ 122860 h 537590"/>
                <a:gd name="connsiteX188" fmla="*/ 470752 w 660282"/>
                <a:gd name="connsiteY188" fmla="*/ 96407 h 537590"/>
                <a:gd name="connsiteX189" fmla="*/ 468506 w 660282"/>
                <a:gd name="connsiteY189" fmla="*/ 98260 h 537590"/>
                <a:gd name="connsiteX190" fmla="*/ 438472 w 660282"/>
                <a:gd name="connsiteY190" fmla="*/ 107434 h 537590"/>
                <a:gd name="connsiteX191" fmla="*/ 420002 w 660282"/>
                <a:gd name="connsiteY191" fmla="*/ 104175 h 537590"/>
                <a:gd name="connsiteX192" fmla="*/ 413403 w 660282"/>
                <a:gd name="connsiteY192" fmla="*/ 101096 h 537590"/>
                <a:gd name="connsiteX193" fmla="*/ 394673 w 660282"/>
                <a:gd name="connsiteY193" fmla="*/ 143564 h 537590"/>
                <a:gd name="connsiteX194" fmla="*/ 396121 w 660282"/>
                <a:gd name="connsiteY194" fmla="*/ 144260 h 537590"/>
                <a:gd name="connsiteX195" fmla="*/ 405119 w 660282"/>
                <a:gd name="connsiteY195" fmla="*/ 155185 h 537590"/>
                <a:gd name="connsiteX196" fmla="*/ 405776 w 660282"/>
                <a:gd name="connsiteY196" fmla="*/ 158444 h 537590"/>
                <a:gd name="connsiteX197" fmla="*/ 485450 w 660282"/>
                <a:gd name="connsiteY197" fmla="*/ 147875 h 537590"/>
                <a:gd name="connsiteX198" fmla="*/ 484351 w 660282"/>
                <a:gd name="connsiteY198" fmla="*/ 144335 h 537590"/>
                <a:gd name="connsiteX199" fmla="*/ 483739 w 660282"/>
                <a:gd name="connsiteY199" fmla="*/ 138261 h 537590"/>
                <a:gd name="connsiteX200" fmla="*/ 486107 w 660282"/>
                <a:gd name="connsiteY200" fmla="*/ 126530 h 537590"/>
                <a:gd name="connsiteX201" fmla="*/ 491071 w 660282"/>
                <a:gd name="connsiteY201" fmla="*/ 119168 h 537590"/>
                <a:gd name="connsiteX202" fmla="*/ 331077 w 660282"/>
                <a:gd name="connsiteY202" fmla="*/ 94284 h 537590"/>
                <a:gd name="connsiteX203" fmla="*/ 330373 w 660282"/>
                <a:gd name="connsiteY203" fmla="*/ 94865 h 537590"/>
                <a:gd name="connsiteX204" fmla="*/ 310054 w 660282"/>
                <a:gd name="connsiteY204" fmla="*/ 101072 h 537590"/>
                <a:gd name="connsiteX205" fmla="*/ 302730 w 660282"/>
                <a:gd name="connsiteY205" fmla="*/ 100333 h 537590"/>
                <a:gd name="connsiteX206" fmla="*/ 296039 w 660282"/>
                <a:gd name="connsiteY206" fmla="*/ 98256 h 537590"/>
                <a:gd name="connsiteX207" fmla="*/ 293117 w 660282"/>
                <a:gd name="connsiteY207" fmla="*/ 140046 h 537590"/>
                <a:gd name="connsiteX208" fmla="*/ 295586 w 660282"/>
                <a:gd name="connsiteY208" fmla="*/ 140812 h 537590"/>
                <a:gd name="connsiteX209" fmla="*/ 320061 w 660282"/>
                <a:gd name="connsiteY209" fmla="*/ 167807 h 537590"/>
                <a:gd name="connsiteX210" fmla="*/ 321001 w 660282"/>
                <a:gd name="connsiteY210" fmla="*/ 174022 h 537590"/>
                <a:gd name="connsiteX211" fmla="*/ 358257 w 660282"/>
                <a:gd name="connsiteY211" fmla="*/ 169080 h 537590"/>
                <a:gd name="connsiteX212" fmla="*/ 357404 w 660282"/>
                <a:gd name="connsiteY212" fmla="*/ 164851 h 537590"/>
                <a:gd name="connsiteX213" fmla="*/ 364677 w 660282"/>
                <a:gd name="connsiteY213" fmla="*/ 147292 h 537590"/>
                <a:gd name="connsiteX214" fmla="*/ 366448 w 660282"/>
                <a:gd name="connsiteY214" fmla="*/ 146098 h 537590"/>
                <a:gd name="connsiteX215" fmla="*/ 345052 w 660282"/>
                <a:gd name="connsiteY215" fmla="*/ 55454 h 537590"/>
                <a:gd name="connsiteX216" fmla="*/ 345658 w 660282"/>
                <a:gd name="connsiteY216" fmla="*/ 57405 h 537590"/>
                <a:gd name="connsiteX217" fmla="*/ 346396 w 660282"/>
                <a:gd name="connsiteY217" fmla="*/ 64730 h 537590"/>
                <a:gd name="connsiteX218" fmla="*/ 335752 w 660282"/>
                <a:gd name="connsiteY218" fmla="*/ 90427 h 537590"/>
                <a:gd name="connsiteX219" fmla="*/ 333785 w 660282"/>
                <a:gd name="connsiteY219" fmla="*/ 92050 h 537590"/>
                <a:gd name="connsiteX220" fmla="*/ 369346 w 660282"/>
                <a:gd name="connsiteY220" fmla="*/ 144144 h 537590"/>
                <a:gd name="connsiteX221" fmla="*/ 372570 w 660282"/>
                <a:gd name="connsiteY221" fmla="*/ 141970 h 537590"/>
                <a:gd name="connsiteX222" fmla="*/ 382236 w 660282"/>
                <a:gd name="connsiteY222" fmla="*/ 140018 h 537590"/>
                <a:gd name="connsiteX223" fmla="*/ 389622 w 660282"/>
                <a:gd name="connsiteY223" fmla="*/ 141135 h 537590"/>
                <a:gd name="connsiteX224" fmla="*/ 391521 w 660282"/>
                <a:gd name="connsiteY224" fmla="*/ 142048 h 537590"/>
                <a:gd name="connsiteX225" fmla="*/ 410349 w 660282"/>
                <a:gd name="connsiteY225" fmla="*/ 99357 h 537590"/>
                <a:gd name="connsiteX226" fmla="*/ 404303 w 660282"/>
                <a:gd name="connsiteY226" fmla="*/ 95168 h 537590"/>
                <a:gd name="connsiteX227" fmla="*/ 385846 w 660282"/>
                <a:gd name="connsiteY227" fmla="*/ 64543 h 537590"/>
                <a:gd name="connsiteX228" fmla="*/ 384930 w 660282"/>
                <a:gd name="connsiteY228" fmla="*/ 55454 h 537590"/>
                <a:gd name="connsiteX229" fmla="*/ 309833 w 660282"/>
                <a:gd name="connsiteY229" fmla="*/ 46145 h 537590"/>
                <a:gd name="connsiteX230" fmla="*/ 309833 w 660282"/>
                <a:gd name="connsiteY230" fmla="*/ 46170 h 537590"/>
                <a:gd name="connsiteX231" fmla="*/ 308308 w 660282"/>
                <a:gd name="connsiteY231" fmla="*/ 46255 h 537590"/>
                <a:gd name="connsiteX232" fmla="*/ 301395 w 660282"/>
                <a:gd name="connsiteY232" fmla="*/ 57450 h 537590"/>
                <a:gd name="connsiteX233" fmla="*/ 302700 w 660282"/>
                <a:gd name="connsiteY233" fmla="*/ 62804 h 537590"/>
                <a:gd name="connsiteX234" fmla="*/ 306280 w 660282"/>
                <a:gd name="connsiteY234" fmla="*/ 68960 h 537590"/>
                <a:gd name="connsiteX235" fmla="*/ 304115 w 660282"/>
                <a:gd name="connsiteY235" fmla="*/ 72543 h 537590"/>
                <a:gd name="connsiteX236" fmla="*/ 290172 w 660282"/>
                <a:gd name="connsiteY236" fmla="*/ 82168 h 537590"/>
                <a:gd name="connsiteX237" fmla="*/ 289475 w 660282"/>
                <a:gd name="connsiteY237" fmla="*/ 83314 h 537590"/>
                <a:gd name="connsiteX238" fmla="*/ 309833 w 660282"/>
                <a:gd name="connsiteY238" fmla="*/ 83314 h 537590"/>
                <a:gd name="connsiteX239" fmla="*/ 310275 w 660282"/>
                <a:gd name="connsiteY239" fmla="*/ 83314 h 537590"/>
                <a:gd name="connsiteX240" fmla="*/ 330633 w 660282"/>
                <a:gd name="connsiteY240" fmla="*/ 83314 h 537590"/>
                <a:gd name="connsiteX241" fmla="*/ 329936 w 660282"/>
                <a:gd name="connsiteY241" fmla="*/ 82168 h 537590"/>
                <a:gd name="connsiteX242" fmla="*/ 315993 w 660282"/>
                <a:gd name="connsiteY242" fmla="*/ 72543 h 537590"/>
                <a:gd name="connsiteX243" fmla="*/ 313828 w 660282"/>
                <a:gd name="connsiteY243" fmla="*/ 68960 h 537590"/>
                <a:gd name="connsiteX244" fmla="*/ 317408 w 660282"/>
                <a:gd name="connsiteY244" fmla="*/ 62804 h 537590"/>
                <a:gd name="connsiteX245" fmla="*/ 318713 w 660282"/>
                <a:gd name="connsiteY245" fmla="*/ 57450 h 537590"/>
                <a:gd name="connsiteX246" fmla="*/ 311800 w 660282"/>
                <a:gd name="connsiteY246" fmla="*/ 46255 h 537590"/>
                <a:gd name="connsiteX247" fmla="*/ 310275 w 660282"/>
                <a:gd name="connsiteY247" fmla="*/ 46170 h 537590"/>
                <a:gd name="connsiteX248" fmla="*/ 310275 w 660282"/>
                <a:gd name="connsiteY248" fmla="*/ 46145 h 537590"/>
                <a:gd name="connsiteX249" fmla="*/ 310054 w 660282"/>
                <a:gd name="connsiteY249" fmla="*/ 46158 h 537590"/>
                <a:gd name="connsiteX250" fmla="*/ 438146 w 660282"/>
                <a:gd name="connsiteY250" fmla="*/ 26248 h 537590"/>
                <a:gd name="connsiteX251" fmla="*/ 438146 w 660282"/>
                <a:gd name="connsiteY251" fmla="*/ 26284 h 537590"/>
                <a:gd name="connsiteX252" fmla="*/ 435892 w 660282"/>
                <a:gd name="connsiteY252" fmla="*/ 26410 h 537590"/>
                <a:gd name="connsiteX253" fmla="*/ 425673 w 660282"/>
                <a:gd name="connsiteY253" fmla="*/ 42957 h 537590"/>
                <a:gd name="connsiteX254" fmla="*/ 427602 w 660282"/>
                <a:gd name="connsiteY254" fmla="*/ 50870 h 537590"/>
                <a:gd name="connsiteX255" fmla="*/ 432894 w 660282"/>
                <a:gd name="connsiteY255" fmla="*/ 59970 h 537590"/>
                <a:gd name="connsiteX256" fmla="*/ 429695 w 660282"/>
                <a:gd name="connsiteY256" fmla="*/ 65267 h 537590"/>
                <a:gd name="connsiteX257" fmla="*/ 409084 w 660282"/>
                <a:gd name="connsiteY257" fmla="*/ 79492 h 537590"/>
                <a:gd name="connsiteX258" fmla="*/ 408055 w 660282"/>
                <a:gd name="connsiteY258" fmla="*/ 81187 h 537590"/>
                <a:gd name="connsiteX259" fmla="*/ 438146 w 660282"/>
                <a:gd name="connsiteY259" fmla="*/ 81186 h 537590"/>
                <a:gd name="connsiteX260" fmla="*/ 438798 w 660282"/>
                <a:gd name="connsiteY260" fmla="*/ 81187 h 537590"/>
                <a:gd name="connsiteX261" fmla="*/ 468890 w 660282"/>
                <a:gd name="connsiteY261" fmla="*/ 81186 h 537590"/>
                <a:gd name="connsiteX262" fmla="*/ 467861 w 660282"/>
                <a:gd name="connsiteY262" fmla="*/ 79492 h 537590"/>
                <a:gd name="connsiteX263" fmla="*/ 447250 w 660282"/>
                <a:gd name="connsiteY263" fmla="*/ 65266 h 537590"/>
                <a:gd name="connsiteX264" fmla="*/ 444051 w 660282"/>
                <a:gd name="connsiteY264" fmla="*/ 59970 h 537590"/>
                <a:gd name="connsiteX265" fmla="*/ 449343 w 660282"/>
                <a:gd name="connsiteY265" fmla="*/ 50870 h 537590"/>
                <a:gd name="connsiteX266" fmla="*/ 451271 w 660282"/>
                <a:gd name="connsiteY266" fmla="*/ 42957 h 537590"/>
                <a:gd name="connsiteX267" fmla="*/ 441053 w 660282"/>
                <a:gd name="connsiteY267" fmla="*/ 26410 h 537590"/>
                <a:gd name="connsiteX268" fmla="*/ 438798 w 660282"/>
                <a:gd name="connsiteY268" fmla="*/ 26284 h 537590"/>
                <a:gd name="connsiteX269" fmla="*/ 438798 w 660282"/>
                <a:gd name="connsiteY269" fmla="*/ 26248 h 537590"/>
                <a:gd name="connsiteX270" fmla="*/ 438472 w 660282"/>
                <a:gd name="connsiteY270" fmla="*/ 26266 h 537590"/>
                <a:gd name="connsiteX271" fmla="*/ 438472 w 660282"/>
                <a:gd name="connsiteY271" fmla="*/ 0 h 537590"/>
                <a:gd name="connsiteX272" fmla="*/ 492190 w 660282"/>
                <a:gd name="connsiteY272" fmla="*/ 53717 h 537590"/>
                <a:gd name="connsiteX273" fmla="*/ 476456 w 660282"/>
                <a:gd name="connsiteY273" fmla="*/ 91701 h 537590"/>
                <a:gd name="connsiteX274" fmla="*/ 473451 w 660282"/>
                <a:gd name="connsiteY274" fmla="*/ 94181 h 537590"/>
                <a:gd name="connsiteX275" fmla="*/ 493264 w 660282"/>
                <a:gd name="connsiteY275" fmla="*/ 116375 h 537590"/>
                <a:gd name="connsiteX276" fmla="*/ 497026 w 660282"/>
                <a:gd name="connsiteY276" fmla="*/ 113271 h 537590"/>
                <a:gd name="connsiteX277" fmla="*/ 513876 w 660282"/>
                <a:gd name="connsiteY277" fmla="*/ 108124 h 537590"/>
                <a:gd name="connsiteX278" fmla="*/ 544014 w 660282"/>
                <a:gd name="connsiteY278" fmla="*/ 138261 h 537590"/>
                <a:gd name="connsiteX279" fmla="*/ 513876 w 660282"/>
                <a:gd name="connsiteY279" fmla="*/ 168398 h 537590"/>
                <a:gd name="connsiteX280" fmla="*/ 507803 w 660282"/>
                <a:gd name="connsiteY280" fmla="*/ 167786 h 537590"/>
                <a:gd name="connsiteX281" fmla="*/ 502169 w 660282"/>
                <a:gd name="connsiteY281" fmla="*/ 166037 h 537590"/>
                <a:gd name="connsiteX282" fmla="*/ 492767 w 660282"/>
                <a:gd name="connsiteY282" fmla="*/ 187355 h 537590"/>
                <a:gd name="connsiteX283" fmla="*/ 498708 w 660282"/>
                <a:gd name="connsiteY283" fmla="*/ 190580 h 537590"/>
                <a:gd name="connsiteX284" fmla="*/ 518410 w 660282"/>
                <a:gd name="connsiteY284" fmla="*/ 227635 h 537590"/>
                <a:gd name="connsiteX285" fmla="*/ 473723 w 660282"/>
                <a:gd name="connsiteY285" fmla="*/ 272322 h 537590"/>
                <a:gd name="connsiteX286" fmla="*/ 432548 w 660282"/>
                <a:gd name="connsiteY286" fmla="*/ 245029 h 537590"/>
                <a:gd name="connsiteX287" fmla="*/ 430349 w 660282"/>
                <a:gd name="connsiteY287" fmla="*/ 237945 h 537590"/>
                <a:gd name="connsiteX288" fmla="*/ 385776 w 660282"/>
                <a:gd name="connsiteY288" fmla="*/ 245837 h 537590"/>
                <a:gd name="connsiteX289" fmla="*/ 386058 w 660282"/>
                <a:gd name="connsiteY289" fmla="*/ 246746 h 537590"/>
                <a:gd name="connsiteX290" fmla="*/ 386635 w 660282"/>
                <a:gd name="connsiteY290" fmla="*/ 252468 h 537590"/>
                <a:gd name="connsiteX291" fmla="*/ 358243 w 660282"/>
                <a:gd name="connsiteY291" fmla="*/ 280860 h 537590"/>
                <a:gd name="connsiteX292" fmla="*/ 329851 w 660282"/>
                <a:gd name="connsiteY292" fmla="*/ 252468 h 537590"/>
                <a:gd name="connsiteX293" fmla="*/ 332082 w 660282"/>
                <a:gd name="connsiteY293" fmla="*/ 241416 h 537590"/>
                <a:gd name="connsiteX294" fmla="*/ 336159 w 660282"/>
                <a:gd name="connsiteY294" fmla="*/ 235370 h 537590"/>
                <a:gd name="connsiteX295" fmla="*/ 310562 w 660282"/>
                <a:gd name="connsiteY295" fmla="*/ 209773 h 537590"/>
                <a:gd name="connsiteX296" fmla="*/ 309336 w 660282"/>
                <a:gd name="connsiteY296" fmla="*/ 211259 h 537590"/>
                <a:gd name="connsiteX297" fmla="*/ 278748 w 660282"/>
                <a:gd name="connsiteY297" fmla="*/ 223929 h 537590"/>
                <a:gd name="connsiteX298" fmla="*/ 235490 w 660282"/>
                <a:gd name="connsiteY298" fmla="*/ 180671 h 537590"/>
                <a:gd name="connsiteX299" fmla="*/ 278748 w 660282"/>
                <a:gd name="connsiteY299" fmla="*/ 137413 h 537590"/>
                <a:gd name="connsiteX300" fmla="*/ 287466 w 660282"/>
                <a:gd name="connsiteY300" fmla="*/ 138292 h 537590"/>
                <a:gd name="connsiteX301" fmla="*/ 289686 w 660282"/>
                <a:gd name="connsiteY301" fmla="*/ 138981 h 537590"/>
                <a:gd name="connsiteX302" fmla="*/ 292660 w 660282"/>
                <a:gd name="connsiteY302" fmla="*/ 96453 h 537590"/>
                <a:gd name="connsiteX303" fmla="*/ 289735 w 660282"/>
                <a:gd name="connsiteY303" fmla="*/ 94865 h 537590"/>
                <a:gd name="connsiteX304" fmla="*/ 273712 w 660282"/>
                <a:gd name="connsiteY304" fmla="*/ 64730 h 537590"/>
                <a:gd name="connsiteX305" fmla="*/ 310054 w 660282"/>
                <a:gd name="connsiteY305" fmla="*/ 28388 h 537590"/>
                <a:gd name="connsiteX306" fmla="*/ 343540 w 660282"/>
                <a:gd name="connsiteY306" fmla="*/ 50584 h 537590"/>
                <a:gd name="connsiteX307" fmla="*/ 343967 w 660282"/>
                <a:gd name="connsiteY307" fmla="*/ 51958 h 537590"/>
                <a:gd name="connsiteX308" fmla="*/ 384932 w 660282"/>
                <a:gd name="connsiteY308" fmla="*/ 51958 h 537590"/>
                <a:gd name="connsiteX309" fmla="*/ 385846 w 660282"/>
                <a:gd name="connsiteY309" fmla="*/ 42891 h 537590"/>
                <a:gd name="connsiteX310" fmla="*/ 438472 w 660282"/>
                <a:gd name="connsiteY310" fmla="*/ 0 h 53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660282" h="537590">
                  <a:moveTo>
                    <a:pt x="59177" y="342097"/>
                  </a:moveTo>
                  <a:cubicBezTo>
                    <a:pt x="50146" y="342097"/>
                    <a:pt x="42826" y="349418"/>
                    <a:pt x="42826" y="358449"/>
                  </a:cubicBezTo>
                  <a:cubicBezTo>
                    <a:pt x="42826" y="367480"/>
                    <a:pt x="50146" y="374800"/>
                    <a:pt x="59177" y="374800"/>
                  </a:cubicBezTo>
                  <a:cubicBezTo>
                    <a:pt x="68208" y="374800"/>
                    <a:pt x="75529" y="367480"/>
                    <a:pt x="75529" y="358449"/>
                  </a:cubicBezTo>
                  <a:cubicBezTo>
                    <a:pt x="75529" y="349418"/>
                    <a:pt x="68208" y="342097"/>
                    <a:pt x="59177" y="342097"/>
                  </a:cubicBezTo>
                  <a:close/>
                  <a:moveTo>
                    <a:pt x="574650" y="323979"/>
                  </a:moveTo>
                  <a:cubicBezTo>
                    <a:pt x="591087" y="325535"/>
                    <a:pt x="600110" y="334619"/>
                    <a:pt x="586322" y="342487"/>
                  </a:cubicBezTo>
                  <a:lnTo>
                    <a:pt x="429787" y="405201"/>
                  </a:lnTo>
                  <a:lnTo>
                    <a:pt x="421077" y="394742"/>
                  </a:lnTo>
                  <a:lnTo>
                    <a:pt x="540382" y="331196"/>
                  </a:lnTo>
                  <a:cubicBezTo>
                    <a:pt x="552256" y="324821"/>
                    <a:pt x="564787" y="323045"/>
                    <a:pt x="574650" y="323979"/>
                  </a:cubicBezTo>
                  <a:close/>
                  <a:moveTo>
                    <a:pt x="5061" y="320295"/>
                  </a:moveTo>
                  <a:lnTo>
                    <a:pt x="90712" y="320295"/>
                  </a:lnTo>
                  <a:cubicBezTo>
                    <a:pt x="93508" y="320295"/>
                    <a:pt x="95774" y="322561"/>
                    <a:pt x="95774" y="325357"/>
                  </a:cubicBezTo>
                  <a:lnTo>
                    <a:pt x="95774" y="482642"/>
                  </a:lnTo>
                  <a:cubicBezTo>
                    <a:pt x="95774" y="485438"/>
                    <a:pt x="93508" y="487704"/>
                    <a:pt x="90712" y="487704"/>
                  </a:cubicBezTo>
                  <a:lnTo>
                    <a:pt x="5061" y="487704"/>
                  </a:lnTo>
                  <a:cubicBezTo>
                    <a:pt x="2266" y="487704"/>
                    <a:pt x="0" y="485438"/>
                    <a:pt x="0" y="482642"/>
                  </a:cubicBezTo>
                  <a:lnTo>
                    <a:pt x="0" y="325357"/>
                  </a:lnTo>
                  <a:cubicBezTo>
                    <a:pt x="0" y="322561"/>
                    <a:pt x="2266" y="320295"/>
                    <a:pt x="5061" y="320295"/>
                  </a:cubicBezTo>
                  <a:close/>
                  <a:moveTo>
                    <a:pt x="515298" y="318768"/>
                  </a:moveTo>
                  <a:cubicBezTo>
                    <a:pt x="530761" y="317734"/>
                    <a:pt x="540640" y="326883"/>
                    <a:pt x="528182" y="333404"/>
                  </a:cubicBezTo>
                  <a:lnTo>
                    <a:pt x="414482" y="388608"/>
                  </a:lnTo>
                  <a:lnTo>
                    <a:pt x="403872" y="379027"/>
                  </a:lnTo>
                  <a:lnTo>
                    <a:pt x="498593" y="323671"/>
                  </a:lnTo>
                  <a:cubicBezTo>
                    <a:pt x="504368" y="320589"/>
                    <a:pt x="510143" y="319112"/>
                    <a:pt x="515298" y="318768"/>
                  </a:cubicBezTo>
                  <a:close/>
                  <a:moveTo>
                    <a:pt x="197776" y="317180"/>
                  </a:moveTo>
                  <a:cubicBezTo>
                    <a:pt x="258900" y="315363"/>
                    <a:pt x="369598" y="365716"/>
                    <a:pt x="422027" y="412954"/>
                  </a:cubicBezTo>
                  <a:cubicBezTo>
                    <a:pt x="442791" y="438909"/>
                    <a:pt x="413722" y="460971"/>
                    <a:pt x="341826" y="448772"/>
                  </a:cubicBezTo>
                  <a:cubicBezTo>
                    <a:pt x="314573" y="443062"/>
                    <a:pt x="293550" y="435016"/>
                    <a:pt x="266297" y="428527"/>
                  </a:cubicBezTo>
                  <a:cubicBezTo>
                    <a:pt x="301596" y="458894"/>
                    <a:pt x="366483" y="463566"/>
                    <a:pt x="400225" y="464345"/>
                  </a:cubicBezTo>
                  <a:cubicBezTo>
                    <a:pt x="423844" y="463826"/>
                    <a:pt x="453692" y="443840"/>
                    <a:pt x="434485" y="411397"/>
                  </a:cubicBezTo>
                  <a:lnTo>
                    <a:pt x="607345" y="344433"/>
                  </a:lnTo>
                  <a:cubicBezTo>
                    <a:pt x="661072" y="323928"/>
                    <a:pt x="675087" y="361044"/>
                    <a:pt x="643942" y="384922"/>
                  </a:cubicBezTo>
                  <a:cubicBezTo>
                    <a:pt x="532595" y="463047"/>
                    <a:pt x="449280" y="503796"/>
                    <a:pt x="377644" y="531309"/>
                  </a:cubicBezTo>
                  <a:cubicBezTo>
                    <a:pt x="328070" y="550775"/>
                    <a:pt x="245014" y="520408"/>
                    <a:pt x="220357" y="502499"/>
                  </a:cubicBezTo>
                  <a:cubicBezTo>
                    <a:pt x="172340" y="471353"/>
                    <a:pt x="143011" y="469017"/>
                    <a:pt x="105896" y="469795"/>
                  </a:cubicBezTo>
                  <a:lnTo>
                    <a:pt x="108232" y="335868"/>
                  </a:lnTo>
                  <a:cubicBezTo>
                    <a:pt x="149370" y="336906"/>
                    <a:pt x="158454" y="321333"/>
                    <a:pt x="197776" y="317180"/>
                  </a:cubicBezTo>
                  <a:close/>
                  <a:moveTo>
                    <a:pt x="468618" y="314163"/>
                  </a:moveTo>
                  <a:cubicBezTo>
                    <a:pt x="482001" y="312837"/>
                    <a:pt x="487062" y="323446"/>
                    <a:pt x="474604" y="330551"/>
                  </a:cubicBezTo>
                  <a:lnTo>
                    <a:pt x="397177" y="374041"/>
                  </a:lnTo>
                  <a:lnTo>
                    <a:pt x="385078" y="365107"/>
                  </a:lnTo>
                  <a:lnTo>
                    <a:pt x="452801" y="320040"/>
                  </a:lnTo>
                  <a:cubicBezTo>
                    <a:pt x="458771" y="316374"/>
                    <a:pt x="464157" y="314605"/>
                    <a:pt x="468618" y="314163"/>
                  </a:cubicBezTo>
                  <a:close/>
                  <a:moveTo>
                    <a:pt x="358070" y="237949"/>
                  </a:moveTo>
                  <a:lnTo>
                    <a:pt x="358070" y="237968"/>
                  </a:lnTo>
                  <a:lnTo>
                    <a:pt x="356879" y="238035"/>
                  </a:lnTo>
                  <a:cubicBezTo>
                    <a:pt x="353437" y="238468"/>
                    <a:pt x="351571" y="240609"/>
                    <a:pt x="351478" y="246781"/>
                  </a:cubicBezTo>
                  <a:cubicBezTo>
                    <a:pt x="350641" y="248096"/>
                    <a:pt x="350903" y="249961"/>
                    <a:pt x="352497" y="250963"/>
                  </a:cubicBezTo>
                  <a:cubicBezTo>
                    <a:pt x="352802" y="252410"/>
                    <a:pt x="353421" y="254091"/>
                    <a:pt x="355294" y="255773"/>
                  </a:cubicBezTo>
                  <a:cubicBezTo>
                    <a:pt x="355933" y="256549"/>
                    <a:pt x="355317" y="258031"/>
                    <a:pt x="353603" y="258572"/>
                  </a:cubicBezTo>
                  <a:cubicBezTo>
                    <a:pt x="349065" y="259740"/>
                    <a:pt x="345263" y="262313"/>
                    <a:pt x="342710" y="266091"/>
                  </a:cubicBezTo>
                  <a:lnTo>
                    <a:pt x="342166" y="266987"/>
                  </a:lnTo>
                  <a:lnTo>
                    <a:pt x="358070" y="266987"/>
                  </a:lnTo>
                  <a:lnTo>
                    <a:pt x="358415" y="266987"/>
                  </a:lnTo>
                  <a:lnTo>
                    <a:pt x="374320" y="266987"/>
                  </a:lnTo>
                  <a:lnTo>
                    <a:pt x="373776" y="266091"/>
                  </a:lnTo>
                  <a:cubicBezTo>
                    <a:pt x="371223" y="262313"/>
                    <a:pt x="367421" y="259740"/>
                    <a:pt x="362882" y="258572"/>
                  </a:cubicBezTo>
                  <a:cubicBezTo>
                    <a:pt x="361168" y="258031"/>
                    <a:pt x="360553" y="256549"/>
                    <a:pt x="361191" y="255773"/>
                  </a:cubicBezTo>
                  <a:cubicBezTo>
                    <a:pt x="363065" y="254091"/>
                    <a:pt x="363683" y="252409"/>
                    <a:pt x="363988" y="250963"/>
                  </a:cubicBezTo>
                  <a:cubicBezTo>
                    <a:pt x="365583" y="249961"/>
                    <a:pt x="365844" y="248096"/>
                    <a:pt x="365008" y="246781"/>
                  </a:cubicBezTo>
                  <a:cubicBezTo>
                    <a:pt x="364915" y="240609"/>
                    <a:pt x="363049" y="238468"/>
                    <a:pt x="359607" y="238035"/>
                  </a:cubicBezTo>
                  <a:lnTo>
                    <a:pt x="358415" y="237968"/>
                  </a:lnTo>
                  <a:lnTo>
                    <a:pt x="358415" y="237949"/>
                  </a:lnTo>
                  <a:lnTo>
                    <a:pt x="358243" y="237959"/>
                  </a:lnTo>
                  <a:close/>
                  <a:moveTo>
                    <a:pt x="473452" y="204783"/>
                  </a:moveTo>
                  <a:lnTo>
                    <a:pt x="473452" y="204813"/>
                  </a:lnTo>
                  <a:lnTo>
                    <a:pt x="471577" y="204918"/>
                  </a:lnTo>
                  <a:cubicBezTo>
                    <a:pt x="466159" y="205600"/>
                    <a:pt x="463222" y="208970"/>
                    <a:pt x="463076" y="218684"/>
                  </a:cubicBezTo>
                  <a:cubicBezTo>
                    <a:pt x="461759" y="220755"/>
                    <a:pt x="462171" y="223689"/>
                    <a:pt x="464680" y="225267"/>
                  </a:cubicBezTo>
                  <a:cubicBezTo>
                    <a:pt x="465160" y="227543"/>
                    <a:pt x="466134" y="230190"/>
                    <a:pt x="469083" y="232837"/>
                  </a:cubicBezTo>
                  <a:cubicBezTo>
                    <a:pt x="470088" y="234058"/>
                    <a:pt x="469119" y="236391"/>
                    <a:pt x="466421" y="237243"/>
                  </a:cubicBezTo>
                  <a:cubicBezTo>
                    <a:pt x="459278" y="239081"/>
                    <a:pt x="453293" y="243130"/>
                    <a:pt x="449275" y="249077"/>
                  </a:cubicBezTo>
                  <a:lnTo>
                    <a:pt x="448419" y="250486"/>
                  </a:lnTo>
                  <a:lnTo>
                    <a:pt x="473452" y="250486"/>
                  </a:lnTo>
                  <a:lnTo>
                    <a:pt x="473995" y="250486"/>
                  </a:lnTo>
                  <a:lnTo>
                    <a:pt x="499027" y="250486"/>
                  </a:lnTo>
                  <a:lnTo>
                    <a:pt x="498171" y="249077"/>
                  </a:lnTo>
                  <a:cubicBezTo>
                    <a:pt x="494153" y="243130"/>
                    <a:pt x="488169" y="239081"/>
                    <a:pt x="481026" y="237243"/>
                  </a:cubicBezTo>
                  <a:cubicBezTo>
                    <a:pt x="478328" y="236391"/>
                    <a:pt x="477359" y="234058"/>
                    <a:pt x="478364" y="232837"/>
                  </a:cubicBezTo>
                  <a:cubicBezTo>
                    <a:pt x="481313" y="230190"/>
                    <a:pt x="482286" y="227543"/>
                    <a:pt x="482766" y="225266"/>
                  </a:cubicBezTo>
                  <a:cubicBezTo>
                    <a:pt x="485276" y="223689"/>
                    <a:pt x="485688" y="220754"/>
                    <a:pt x="484371" y="218684"/>
                  </a:cubicBezTo>
                  <a:cubicBezTo>
                    <a:pt x="484225" y="208970"/>
                    <a:pt x="481288" y="205600"/>
                    <a:pt x="475870" y="204918"/>
                  </a:cubicBezTo>
                  <a:lnTo>
                    <a:pt x="473995" y="204814"/>
                  </a:lnTo>
                  <a:lnTo>
                    <a:pt x="473995" y="204783"/>
                  </a:lnTo>
                  <a:lnTo>
                    <a:pt x="473723" y="204798"/>
                  </a:lnTo>
                  <a:close/>
                  <a:moveTo>
                    <a:pt x="403184" y="177387"/>
                  </a:moveTo>
                  <a:lnTo>
                    <a:pt x="399797" y="182411"/>
                  </a:lnTo>
                  <a:cubicBezTo>
                    <a:pt x="395303" y="186905"/>
                    <a:pt x="389095" y="189684"/>
                    <a:pt x="382237" y="189684"/>
                  </a:cubicBezTo>
                  <a:cubicBezTo>
                    <a:pt x="380522" y="189684"/>
                    <a:pt x="378848" y="189511"/>
                    <a:pt x="377232" y="189180"/>
                  </a:cubicBezTo>
                  <a:lnTo>
                    <a:pt x="375327" y="188589"/>
                  </a:lnTo>
                  <a:lnTo>
                    <a:pt x="370583" y="227226"/>
                  </a:lnTo>
                  <a:lnTo>
                    <a:pt x="374117" y="228925"/>
                  </a:lnTo>
                  <a:cubicBezTo>
                    <a:pt x="378648" y="231986"/>
                    <a:pt x="382249" y="236321"/>
                    <a:pt x="384404" y="241416"/>
                  </a:cubicBezTo>
                  <a:lnTo>
                    <a:pt x="384731" y="242471"/>
                  </a:lnTo>
                  <a:lnTo>
                    <a:pt x="429729" y="234504"/>
                  </a:lnTo>
                  <a:lnTo>
                    <a:pt x="429036" y="227635"/>
                  </a:lnTo>
                  <a:cubicBezTo>
                    <a:pt x="429036" y="221465"/>
                    <a:pt x="430287" y="215587"/>
                    <a:pt x="432548" y="210241"/>
                  </a:cubicBezTo>
                  <a:lnTo>
                    <a:pt x="435251" y="205262"/>
                  </a:lnTo>
                  <a:close/>
                  <a:moveTo>
                    <a:pt x="358951" y="172515"/>
                  </a:moveTo>
                  <a:lnTo>
                    <a:pt x="321524" y="177480"/>
                  </a:lnTo>
                  <a:lnTo>
                    <a:pt x="322006" y="180671"/>
                  </a:lnTo>
                  <a:cubicBezTo>
                    <a:pt x="322006" y="189630"/>
                    <a:pt x="319283" y="197953"/>
                    <a:pt x="314618" y="204857"/>
                  </a:cubicBezTo>
                  <a:lnTo>
                    <a:pt x="312797" y="207064"/>
                  </a:lnTo>
                  <a:lnTo>
                    <a:pt x="338150" y="232417"/>
                  </a:lnTo>
                  <a:lnTo>
                    <a:pt x="338167" y="232392"/>
                  </a:lnTo>
                  <a:cubicBezTo>
                    <a:pt x="343305" y="227254"/>
                    <a:pt x="350403" y="224076"/>
                    <a:pt x="358243" y="224076"/>
                  </a:cubicBezTo>
                  <a:cubicBezTo>
                    <a:pt x="361183" y="224076"/>
                    <a:pt x="364019" y="224523"/>
                    <a:pt x="366686" y="225352"/>
                  </a:cubicBezTo>
                  <a:lnTo>
                    <a:pt x="367257" y="225627"/>
                  </a:lnTo>
                  <a:lnTo>
                    <a:pt x="371960" y="187321"/>
                  </a:lnTo>
                  <a:lnTo>
                    <a:pt x="364677" y="182411"/>
                  </a:lnTo>
                  <a:cubicBezTo>
                    <a:pt x="362430" y="180164"/>
                    <a:pt x="360612" y="177489"/>
                    <a:pt x="359355" y="174518"/>
                  </a:cubicBezTo>
                  <a:close/>
                  <a:moveTo>
                    <a:pt x="278485" y="158550"/>
                  </a:moveTo>
                  <a:lnTo>
                    <a:pt x="278485" y="158579"/>
                  </a:lnTo>
                  <a:lnTo>
                    <a:pt x="276670" y="158681"/>
                  </a:lnTo>
                  <a:cubicBezTo>
                    <a:pt x="271426" y="159341"/>
                    <a:pt x="268582" y="162603"/>
                    <a:pt x="268441" y="172006"/>
                  </a:cubicBezTo>
                  <a:cubicBezTo>
                    <a:pt x="267166" y="174011"/>
                    <a:pt x="267564" y="176852"/>
                    <a:pt x="269994" y="178378"/>
                  </a:cubicBezTo>
                  <a:cubicBezTo>
                    <a:pt x="270459" y="180582"/>
                    <a:pt x="271401" y="183144"/>
                    <a:pt x="274255" y="185706"/>
                  </a:cubicBezTo>
                  <a:cubicBezTo>
                    <a:pt x="275229" y="186889"/>
                    <a:pt x="274290" y="189147"/>
                    <a:pt x="271679" y="189972"/>
                  </a:cubicBezTo>
                  <a:cubicBezTo>
                    <a:pt x="264764" y="191751"/>
                    <a:pt x="258971" y="195671"/>
                    <a:pt x="255082" y="201428"/>
                  </a:cubicBezTo>
                  <a:lnTo>
                    <a:pt x="254253" y="202792"/>
                  </a:lnTo>
                  <a:lnTo>
                    <a:pt x="278485" y="202792"/>
                  </a:lnTo>
                  <a:lnTo>
                    <a:pt x="279011" y="202792"/>
                  </a:lnTo>
                  <a:lnTo>
                    <a:pt x="303243" y="202792"/>
                  </a:lnTo>
                  <a:lnTo>
                    <a:pt x="302414" y="201428"/>
                  </a:lnTo>
                  <a:cubicBezTo>
                    <a:pt x="298525" y="195671"/>
                    <a:pt x="292732" y="191751"/>
                    <a:pt x="285817" y="189972"/>
                  </a:cubicBezTo>
                  <a:cubicBezTo>
                    <a:pt x="283205" y="189147"/>
                    <a:pt x="282267" y="186889"/>
                    <a:pt x="283240" y="185706"/>
                  </a:cubicBezTo>
                  <a:cubicBezTo>
                    <a:pt x="286095" y="183144"/>
                    <a:pt x="287037" y="180582"/>
                    <a:pt x="287502" y="178378"/>
                  </a:cubicBezTo>
                  <a:cubicBezTo>
                    <a:pt x="289931" y="176852"/>
                    <a:pt x="290329" y="174011"/>
                    <a:pt x="289055" y="172006"/>
                  </a:cubicBezTo>
                  <a:cubicBezTo>
                    <a:pt x="288913" y="162603"/>
                    <a:pt x="286070" y="159341"/>
                    <a:pt x="280826" y="158681"/>
                  </a:cubicBezTo>
                  <a:lnTo>
                    <a:pt x="279010" y="158579"/>
                  </a:lnTo>
                  <a:lnTo>
                    <a:pt x="279010" y="158550"/>
                  </a:lnTo>
                  <a:lnTo>
                    <a:pt x="278748" y="158565"/>
                  </a:lnTo>
                  <a:close/>
                  <a:moveTo>
                    <a:pt x="382086" y="152153"/>
                  </a:moveTo>
                  <a:lnTo>
                    <a:pt x="382086" y="152169"/>
                  </a:lnTo>
                  <a:lnTo>
                    <a:pt x="381044" y="152228"/>
                  </a:lnTo>
                  <a:cubicBezTo>
                    <a:pt x="378033" y="152606"/>
                    <a:pt x="376401" y="154479"/>
                    <a:pt x="376320" y="159877"/>
                  </a:cubicBezTo>
                  <a:cubicBezTo>
                    <a:pt x="375588" y="161028"/>
                    <a:pt x="375817" y="162659"/>
                    <a:pt x="377211" y="163535"/>
                  </a:cubicBezTo>
                  <a:cubicBezTo>
                    <a:pt x="377478" y="164800"/>
                    <a:pt x="378019" y="166271"/>
                    <a:pt x="379658" y="167742"/>
                  </a:cubicBezTo>
                  <a:cubicBezTo>
                    <a:pt x="380216" y="168421"/>
                    <a:pt x="379678" y="169717"/>
                    <a:pt x="378179" y="170191"/>
                  </a:cubicBezTo>
                  <a:cubicBezTo>
                    <a:pt x="374209" y="171212"/>
                    <a:pt x="370883" y="173462"/>
                    <a:pt x="368651" y="176767"/>
                  </a:cubicBezTo>
                  <a:lnTo>
                    <a:pt x="368175" y="177550"/>
                  </a:lnTo>
                  <a:lnTo>
                    <a:pt x="382086" y="177550"/>
                  </a:lnTo>
                  <a:lnTo>
                    <a:pt x="382387" y="177550"/>
                  </a:lnTo>
                  <a:lnTo>
                    <a:pt x="396299" y="177550"/>
                  </a:lnTo>
                  <a:lnTo>
                    <a:pt x="395823" y="176767"/>
                  </a:lnTo>
                  <a:cubicBezTo>
                    <a:pt x="393590" y="173462"/>
                    <a:pt x="390265" y="171212"/>
                    <a:pt x="386295" y="170191"/>
                  </a:cubicBezTo>
                  <a:cubicBezTo>
                    <a:pt x="384795" y="169717"/>
                    <a:pt x="384257" y="168421"/>
                    <a:pt x="384816" y="167742"/>
                  </a:cubicBezTo>
                  <a:cubicBezTo>
                    <a:pt x="386455" y="166271"/>
                    <a:pt x="386996" y="164800"/>
                    <a:pt x="387262" y="163535"/>
                  </a:cubicBezTo>
                  <a:cubicBezTo>
                    <a:pt x="388657" y="162659"/>
                    <a:pt x="388886" y="161028"/>
                    <a:pt x="388154" y="159877"/>
                  </a:cubicBezTo>
                  <a:cubicBezTo>
                    <a:pt x="388073" y="154479"/>
                    <a:pt x="386440" y="152606"/>
                    <a:pt x="383430" y="152228"/>
                  </a:cubicBezTo>
                  <a:lnTo>
                    <a:pt x="382387" y="152169"/>
                  </a:lnTo>
                  <a:lnTo>
                    <a:pt x="382387" y="152153"/>
                  </a:lnTo>
                  <a:lnTo>
                    <a:pt x="382237" y="152161"/>
                  </a:lnTo>
                  <a:close/>
                  <a:moveTo>
                    <a:pt x="486926" y="151206"/>
                  </a:moveTo>
                  <a:lnTo>
                    <a:pt x="406470" y="161878"/>
                  </a:lnTo>
                  <a:lnTo>
                    <a:pt x="407070" y="164851"/>
                  </a:lnTo>
                  <a:lnTo>
                    <a:pt x="405133" y="174448"/>
                  </a:lnTo>
                  <a:lnTo>
                    <a:pt x="437047" y="202191"/>
                  </a:lnTo>
                  <a:lnTo>
                    <a:pt x="442125" y="196037"/>
                  </a:lnTo>
                  <a:cubicBezTo>
                    <a:pt x="450212" y="187950"/>
                    <a:pt x="461383" y="182948"/>
                    <a:pt x="473723" y="182948"/>
                  </a:cubicBezTo>
                  <a:cubicBezTo>
                    <a:pt x="476808" y="182948"/>
                    <a:pt x="479820" y="183261"/>
                    <a:pt x="482729" y="183856"/>
                  </a:cubicBezTo>
                  <a:lnTo>
                    <a:pt x="489555" y="185975"/>
                  </a:lnTo>
                  <a:lnTo>
                    <a:pt x="499084" y="164368"/>
                  </a:lnTo>
                  <a:lnTo>
                    <a:pt x="497026" y="163251"/>
                  </a:lnTo>
                  <a:cubicBezTo>
                    <a:pt x="495423" y="162168"/>
                    <a:pt x="493930" y="160935"/>
                    <a:pt x="492566" y="159571"/>
                  </a:cubicBezTo>
                  <a:close/>
                  <a:moveTo>
                    <a:pt x="513693" y="122850"/>
                  </a:moveTo>
                  <a:lnTo>
                    <a:pt x="513693" y="122870"/>
                  </a:lnTo>
                  <a:lnTo>
                    <a:pt x="512429" y="122941"/>
                  </a:lnTo>
                  <a:cubicBezTo>
                    <a:pt x="508775" y="123401"/>
                    <a:pt x="506794" y="125673"/>
                    <a:pt x="506696" y="132224"/>
                  </a:cubicBezTo>
                  <a:cubicBezTo>
                    <a:pt x="505808" y="133621"/>
                    <a:pt x="506085" y="135600"/>
                    <a:pt x="507778" y="136664"/>
                  </a:cubicBezTo>
                  <a:cubicBezTo>
                    <a:pt x="508101" y="138199"/>
                    <a:pt x="508758" y="139984"/>
                    <a:pt x="510746" y="141769"/>
                  </a:cubicBezTo>
                  <a:cubicBezTo>
                    <a:pt x="511425" y="142593"/>
                    <a:pt x="510771" y="144167"/>
                    <a:pt x="508952" y="144741"/>
                  </a:cubicBezTo>
                  <a:cubicBezTo>
                    <a:pt x="504134" y="145980"/>
                    <a:pt x="500098" y="148711"/>
                    <a:pt x="497389" y="152722"/>
                  </a:cubicBezTo>
                  <a:lnTo>
                    <a:pt x="496811" y="153673"/>
                  </a:lnTo>
                  <a:lnTo>
                    <a:pt x="513693" y="153673"/>
                  </a:lnTo>
                  <a:lnTo>
                    <a:pt x="514059" y="153673"/>
                  </a:lnTo>
                  <a:lnTo>
                    <a:pt x="530942" y="153673"/>
                  </a:lnTo>
                  <a:lnTo>
                    <a:pt x="530364" y="152722"/>
                  </a:lnTo>
                  <a:cubicBezTo>
                    <a:pt x="527654" y="148711"/>
                    <a:pt x="523619" y="145980"/>
                    <a:pt x="518801" y="144741"/>
                  </a:cubicBezTo>
                  <a:cubicBezTo>
                    <a:pt x="516982" y="144167"/>
                    <a:pt x="516328" y="142593"/>
                    <a:pt x="517006" y="141769"/>
                  </a:cubicBezTo>
                  <a:cubicBezTo>
                    <a:pt x="518995" y="139984"/>
                    <a:pt x="519651" y="138199"/>
                    <a:pt x="519975" y="136664"/>
                  </a:cubicBezTo>
                  <a:cubicBezTo>
                    <a:pt x="521668" y="135600"/>
                    <a:pt x="521945" y="133621"/>
                    <a:pt x="521057" y="132224"/>
                  </a:cubicBezTo>
                  <a:cubicBezTo>
                    <a:pt x="520959" y="125673"/>
                    <a:pt x="518978" y="123401"/>
                    <a:pt x="515324" y="122941"/>
                  </a:cubicBezTo>
                  <a:lnTo>
                    <a:pt x="514059" y="122870"/>
                  </a:lnTo>
                  <a:lnTo>
                    <a:pt x="514059" y="122850"/>
                  </a:lnTo>
                  <a:lnTo>
                    <a:pt x="513876" y="122860"/>
                  </a:lnTo>
                  <a:close/>
                  <a:moveTo>
                    <a:pt x="470752" y="96407"/>
                  </a:moveTo>
                  <a:lnTo>
                    <a:pt x="468506" y="98260"/>
                  </a:lnTo>
                  <a:cubicBezTo>
                    <a:pt x="459933" y="104052"/>
                    <a:pt x="449598" y="107434"/>
                    <a:pt x="438472" y="107434"/>
                  </a:cubicBezTo>
                  <a:cubicBezTo>
                    <a:pt x="431983" y="107434"/>
                    <a:pt x="425762" y="106283"/>
                    <a:pt x="420002" y="104175"/>
                  </a:cubicBezTo>
                  <a:lnTo>
                    <a:pt x="413403" y="101096"/>
                  </a:lnTo>
                  <a:lnTo>
                    <a:pt x="394673" y="143564"/>
                  </a:lnTo>
                  <a:lnTo>
                    <a:pt x="396121" y="144260"/>
                  </a:lnTo>
                  <a:cubicBezTo>
                    <a:pt x="400085" y="146937"/>
                    <a:pt x="403234" y="150729"/>
                    <a:pt x="405119" y="155185"/>
                  </a:cubicBezTo>
                  <a:lnTo>
                    <a:pt x="405776" y="158444"/>
                  </a:lnTo>
                  <a:lnTo>
                    <a:pt x="485450" y="147875"/>
                  </a:lnTo>
                  <a:lnTo>
                    <a:pt x="484351" y="144335"/>
                  </a:lnTo>
                  <a:cubicBezTo>
                    <a:pt x="483950" y="142373"/>
                    <a:pt x="483739" y="140342"/>
                    <a:pt x="483739" y="138261"/>
                  </a:cubicBezTo>
                  <a:cubicBezTo>
                    <a:pt x="483739" y="134100"/>
                    <a:pt x="484582" y="130136"/>
                    <a:pt x="486107" y="126530"/>
                  </a:cubicBezTo>
                  <a:lnTo>
                    <a:pt x="491071" y="119168"/>
                  </a:lnTo>
                  <a:close/>
                  <a:moveTo>
                    <a:pt x="331077" y="94284"/>
                  </a:moveTo>
                  <a:lnTo>
                    <a:pt x="330373" y="94865"/>
                  </a:lnTo>
                  <a:cubicBezTo>
                    <a:pt x="324573" y="98784"/>
                    <a:pt x="317581" y="101072"/>
                    <a:pt x="310054" y="101072"/>
                  </a:cubicBezTo>
                  <a:cubicBezTo>
                    <a:pt x="307545" y="101072"/>
                    <a:pt x="305096" y="100817"/>
                    <a:pt x="302730" y="100333"/>
                  </a:cubicBezTo>
                  <a:lnTo>
                    <a:pt x="296039" y="98256"/>
                  </a:lnTo>
                  <a:lnTo>
                    <a:pt x="293117" y="140046"/>
                  </a:lnTo>
                  <a:lnTo>
                    <a:pt x="295586" y="140812"/>
                  </a:lnTo>
                  <a:cubicBezTo>
                    <a:pt x="307231" y="145737"/>
                    <a:pt x="316270" y="155616"/>
                    <a:pt x="320061" y="167807"/>
                  </a:cubicBezTo>
                  <a:lnTo>
                    <a:pt x="321001" y="174022"/>
                  </a:lnTo>
                  <a:lnTo>
                    <a:pt x="358257" y="169080"/>
                  </a:lnTo>
                  <a:lnTo>
                    <a:pt x="357404" y="164851"/>
                  </a:lnTo>
                  <a:cubicBezTo>
                    <a:pt x="357403" y="157994"/>
                    <a:pt x="360183" y="151786"/>
                    <a:pt x="364677" y="147292"/>
                  </a:cubicBezTo>
                  <a:lnTo>
                    <a:pt x="366448" y="146098"/>
                  </a:lnTo>
                  <a:close/>
                  <a:moveTo>
                    <a:pt x="345052" y="55454"/>
                  </a:moveTo>
                  <a:lnTo>
                    <a:pt x="345658" y="57405"/>
                  </a:lnTo>
                  <a:cubicBezTo>
                    <a:pt x="346142" y="59771"/>
                    <a:pt x="346396" y="62221"/>
                    <a:pt x="346396" y="64730"/>
                  </a:cubicBezTo>
                  <a:cubicBezTo>
                    <a:pt x="346396" y="74765"/>
                    <a:pt x="342328" y="83851"/>
                    <a:pt x="335752" y="90427"/>
                  </a:cubicBezTo>
                  <a:lnTo>
                    <a:pt x="333785" y="92050"/>
                  </a:lnTo>
                  <a:lnTo>
                    <a:pt x="369346" y="144144"/>
                  </a:lnTo>
                  <a:lnTo>
                    <a:pt x="372570" y="141970"/>
                  </a:lnTo>
                  <a:cubicBezTo>
                    <a:pt x="375541" y="140713"/>
                    <a:pt x="378808" y="140019"/>
                    <a:pt x="382236" y="140018"/>
                  </a:cubicBezTo>
                  <a:cubicBezTo>
                    <a:pt x="384808" y="140019"/>
                    <a:pt x="387289" y="140409"/>
                    <a:pt x="389622" y="141135"/>
                  </a:cubicBezTo>
                  <a:lnTo>
                    <a:pt x="391521" y="142048"/>
                  </a:lnTo>
                  <a:lnTo>
                    <a:pt x="410349" y="99357"/>
                  </a:lnTo>
                  <a:lnTo>
                    <a:pt x="404303" y="95168"/>
                  </a:lnTo>
                  <a:cubicBezTo>
                    <a:pt x="395018" y="87505"/>
                    <a:pt x="388351" y="76782"/>
                    <a:pt x="385846" y="64543"/>
                  </a:cubicBezTo>
                  <a:lnTo>
                    <a:pt x="384930" y="55454"/>
                  </a:lnTo>
                  <a:close/>
                  <a:moveTo>
                    <a:pt x="309833" y="46145"/>
                  </a:moveTo>
                  <a:lnTo>
                    <a:pt x="309833" y="46170"/>
                  </a:lnTo>
                  <a:lnTo>
                    <a:pt x="308308" y="46255"/>
                  </a:lnTo>
                  <a:cubicBezTo>
                    <a:pt x="303902" y="46810"/>
                    <a:pt x="301514" y="49550"/>
                    <a:pt x="301395" y="57450"/>
                  </a:cubicBezTo>
                  <a:cubicBezTo>
                    <a:pt x="300324" y="59134"/>
                    <a:pt x="300659" y="61521"/>
                    <a:pt x="302700" y="62804"/>
                  </a:cubicBezTo>
                  <a:cubicBezTo>
                    <a:pt x="303090" y="64655"/>
                    <a:pt x="303882" y="66807"/>
                    <a:pt x="306280" y="68960"/>
                  </a:cubicBezTo>
                  <a:cubicBezTo>
                    <a:pt x="307097" y="69954"/>
                    <a:pt x="306309" y="71851"/>
                    <a:pt x="304115" y="72543"/>
                  </a:cubicBezTo>
                  <a:cubicBezTo>
                    <a:pt x="298306" y="74038"/>
                    <a:pt x="293439" y="77331"/>
                    <a:pt x="290172" y="82168"/>
                  </a:cubicBezTo>
                  <a:lnTo>
                    <a:pt x="289475" y="83314"/>
                  </a:lnTo>
                  <a:lnTo>
                    <a:pt x="309833" y="83314"/>
                  </a:lnTo>
                  <a:lnTo>
                    <a:pt x="310275" y="83314"/>
                  </a:lnTo>
                  <a:lnTo>
                    <a:pt x="330633" y="83314"/>
                  </a:lnTo>
                  <a:lnTo>
                    <a:pt x="329936" y="82168"/>
                  </a:lnTo>
                  <a:cubicBezTo>
                    <a:pt x="326669" y="77331"/>
                    <a:pt x="321802" y="74038"/>
                    <a:pt x="315993" y="72543"/>
                  </a:cubicBezTo>
                  <a:cubicBezTo>
                    <a:pt x="313799" y="71851"/>
                    <a:pt x="313010" y="69954"/>
                    <a:pt x="313828" y="68960"/>
                  </a:cubicBezTo>
                  <a:cubicBezTo>
                    <a:pt x="316226" y="66807"/>
                    <a:pt x="317018" y="64655"/>
                    <a:pt x="317408" y="62804"/>
                  </a:cubicBezTo>
                  <a:cubicBezTo>
                    <a:pt x="319449" y="61521"/>
                    <a:pt x="319784" y="59134"/>
                    <a:pt x="318713" y="57450"/>
                  </a:cubicBezTo>
                  <a:cubicBezTo>
                    <a:pt x="318594" y="49550"/>
                    <a:pt x="316206" y="46810"/>
                    <a:pt x="311800" y="46255"/>
                  </a:cubicBezTo>
                  <a:lnTo>
                    <a:pt x="310275" y="46170"/>
                  </a:lnTo>
                  <a:lnTo>
                    <a:pt x="310275" y="46145"/>
                  </a:lnTo>
                  <a:lnTo>
                    <a:pt x="310054" y="46158"/>
                  </a:lnTo>
                  <a:close/>
                  <a:moveTo>
                    <a:pt x="438146" y="26248"/>
                  </a:moveTo>
                  <a:lnTo>
                    <a:pt x="438146" y="26284"/>
                  </a:lnTo>
                  <a:lnTo>
                    <a:pt x="435892" y="26410"/>
                  </a:lnTo>
                  <a:cubicBezTo>
                    <a:pt x="429380" y="27229"/>
                    <a:pt x="425849" y="31280"/>
                    <a:pt x="425673" y="42957"/>
                  </a:cubicBezTo>
                  <a:cubicBezTo>
                    <a:pt x="424090" y="45446"/>
                    <a:pt x="424585" y="48974"/>
                    <a:pt x="427602" y="50870"/>
                  </a:cubicBezTo>
                  <a:cubicBezTo>
                    <a:pt x="428179" y="53607"/>
                    <a:pt x="429349" y="56788"/>
                    <a:pt x="432894" y="59970"/>
                  </a:cubicBezTo>
                  <a:cubicBezTo>
                    <a:pt x="434102" y="61439"/>
                    <a:pt x="432937" y="64243"/>
                    <a:pt x="429695" y="65267"/>
                  </a:cubicBezTo>
                  <a:cubicBezTo>
                    <a:pt x="421107" y="67476"/>
                    <a:pt x="413914" y="72343"/>
                    <a:pt x="409084" y="79492"/>
                  </a:cubicBezTo>
                  <a:lnTo>
                    <a:pt x="408055" y="81187"/>
                  </a:lnTo>
                  <a:lnTo>
                    <a:pt x="438146" y="81186"/>
                  </a:lnTo>
                  <a:lnTo>
                    <a:pt x="438798" y="81187"/>
                  </a:lnTo>
                  <a:lnTo>
                    <a:pt x="468890" y="81186"/>
                  </a:lnTo>
                  <a:lnTo>
                    <a:pt x="467861" y="79492"/>
                  </a:lnTo>
                  <a:cubicBezTo>
                    <a:pt x="463031" y="72343"/>
                    <a:pt x="455837" y="67476"/>
                    <a:pt x="447250" y="65266"/>
                  </a:cubicBezTo>
                  <a:cubicBezTo>
                    <a:pt x="444008" y="64243"/>
                    <a:pt x="442842" y="61439"/>
                    <a:pt x="444051" y="59970"/>
                  </a:cubicBezTo>
                  <a:cubicBezTo>
                    <a:pt x="447595" y="56788"/>
                    <a:pt x="448766" y="53607"/>
                    <a:pt x="449343" y="50870"/>
                  </a:cubicBezTo>
                  <a:cubicBezTo>
                    <a:pt x="452360" y="48974"/>
                    <a:pt x="452854" y="45446"/>
                    <a:pt x="451271" y="42957"/>
                  </a:cubicBezTo>
                  <a:cubicBezTo>
                    <a:pt x="451096" y="31280"/>
                    <a:pt x="447565" y="27229"/>
                    <a:pt x="441053" y="26410"/>
                  </a:cubicBezTo>
                  <a:lnTo>
                    <a:pt x="438798" y="26284"/>
                  </a:lnTo>
                  <a:lnTo>
                    <a:pt x="438798" y="26248"/>
                  </a:lnTo>
                  <a:lnTo>
                    <a:pt x="438472" y="26266"/>
                  </a:lnTo>
                  <a:close/>
                  <a:moveTo>
                    <a:pt x="438472" y="0"/>
                  </a:moveTo>
                  <a:cubicBezTo>
                    <a:pt x="468140" y="0"/>
                    <a:pt x="492190" y="24050"/>
                    <a:pt x="492190" y="53717"/>
                  </a:cubicBezTo>
                  <a:cubicBezTo>
                    <a:pt x="492189" y="68551"/>
                    <a:pt x="486177" y="81980"/>
                    <a:pt x="476456" y="91701"/>
                  </a:cubicBezTo>
                  <a:lnTo>
                    <a:pt x="473451" y="94181"/>
                  </a:lnTo>
                  <a:lnTo>
                    <a:pt x="493264" y="116375"/>
                  </a:lnTo>
                  <a:lnTo>
                    <a:pt x="497026" y="113271"/>
                  </a:lnTo>
                  <a:cubicBezTo>
                    <a:pt x="501836" y="110021"/>
                    <a:pt x="507635" y="108124"/>
                    <a:pt x="513876" y="108124"/>
                  </a:cubicBezTo>
                  <a:cubicBezTo>
                    <a:pt x="530521" y="108124"/>
                    <a:pt x="544014" y="121617"/>
                    <a:pt x="544014" y="138261"/>
                  </a:cubicBezTo>
                  <a:cubicBezTo>
                    <a:pt x="544014" y="154905"/>
                    <a:pt x="530521" y="168398"/>
                    <a:pt x="513876" y="168398"/>
                  </a:cubicBezTo>
                  <a:cubicBezTo>
                    <a:pt x="511796" y="168398"/>
                    <a:pt x="509764" y="168188"/>
                    <a:pt x="507803" y="167786"/>
                  </a:cubicBezTo>
                  <a:lnTo>
                    <a:pt x="502169" y="166037"/>
                  </a:lnTo>
                  <a:lnTo>
                    <a:pt x="492767" y="187355"/>
                  </a:lnTo>
                  <a:lnTo>
                    <a:pt x="498708" y="190580"/>
                  </a:lnTo>
                  <a:cubicBezTo>
                    <a:pt x="510595" y="198610"/>
                    <a:pt x="518410" y="212210"/>
                    <a:pt x="518410" y="227635"/>
                  </a:cubicBezTo>
                  <a:cubicBezTo>
                    <a:pt x="518410" y="252315"/>
                    <a:pt x="498403" y="272322"/>
                    <a:pt x="473723" y="272322"/>
                  </a:cubicBezTo>
                  <a:cubicBezTo>
                    <a:pt x="455213" y="272322"/>
                    <a:pt x="439332" y="261068"/>
                    <a:pt x="432548" y="245029"/>
                  </a:cubicBezTo>
                  <a:lnTo>
                    <a:pt x="430349" y="237945"/>
                  </a:lnTo>
                  <a:lnTo>
                    <a:pt x="385776" y="245837"/>
                  </a:lnTo>
                  <a:lnTo>
                    <a:pt x="386058" y="246746"/>
                  </a:lnTo>
                  <a:cubicBezTo>
                    <a:pt x="386437" y="248594"/>
                    <a:pt x="386635" y="250508"/>
                    <a:pt x="386635" y="252468"/>
                  </a:cubicBezTo>
                  <a:cubicBezTo>
                    <a:pt x="386635" y="268148"/>
                    <a:pt x="373923" y="280860"/>
                    <a:pt x="358243" y="280860"/>
                  </a:cubicBezTo>
                  <a:cubicBezTo>
                    <a:pt x="342562" y="280860"/>
                    <a:pt x="329851" y="268148"/>
                    <a:pt x="329851" y="252468"/>
                  </a:cubicBezTo>
                  <a:cubicBezTo>
                    <a:pt x="329851" y="248548"/>
                    <a:pt x="330645" y="244813"/>
                    <a:pt x="332082" y="241416"/>
                  </a:cubicBezTo>
                  <a:lnTo>
                    <a:pt x="336159" y="235370"/>
                  </a:lnTo>
                  <a:lnTo>
                    <a:pt x="310562" y="209773"/>
                  </a:lnTo>
                  <a:lnTo>
                    <a:pt x="309336" y="211259"/>
                  </a:lnTo>
                  <a:cubicBezTo>
                    <a:pt x="301508" y="219087"/>
                    <a:pt x="290693" y="223929"/>
                    <a:pt x="278748" y="223929"/>
                  </a:cubicBezTo>
                  <a:cubicBezTo>
                    <a:pt x="254857" y="223929"/>
                    <a:pt x="235490" y="204562"/>
                    <a:pt x="235490" y="180671"/>
                  </a:cubicBezTo>
                  <a:cubicBezTo>
                    <a:pt x="235490" y="156780"/>
                    <a:pt x="254857" y="137413"/>
                    <a:pt x="278748" y="137413"/>
                  </a:cubicBezTo>
                  <a:cubicBezTo>
                    <a:pt x="281734" y="137413"/>
                    <a:pt x="284650" y="137715"/>
                    <a:pt x="287466" y="138292"/>
                  </a:cubicBezTo>
                  <a:lnTo>
                    <a:pt x="289686" y="138981"/>
                  </a:lnTo>
                  <a:lnTo>
                    <a:pt x="292660" y="96453"/>
                  </a:lnTo>
                  <a:lnTo>
                    <a:pt x="289735" y="94865"/>
                  </a:lnTo>
                  <a:cubicBezTo>
                    <a:pt x="280068" y="88334"/>
                    <a:pt x="273712" y="77274"/>
                    <a:pt x="273712" y="64730"/>
                  </a:cubicBezTo>
                  <a:cubicBezTo>
                    <a:pt x="273712" y="44658"/>
                    <a:pt x="289983" y="28388"/>
                    <a:pt x="310054" y="28388"/>
                  </a:cubicBezTo>
                  <a:cubicBezTo>
                    <a:pt x="325107" y="28388"/>
                    <a:pt x="338023" y="37540"/>
                    <a:pt x="343540" y="50584"/>
                  </a:cubicBezTo>
                  <a:lnTo>
                    <a:pt x="343967" y="51958"/>
                  </a:lnTo>
                  <a:lnTo>
                    <a:pt x="384932" y="51958"/>
                  </a:lnTo>
                  <a:lnTo>
                    <a:pt x="385846" y="42891"/>
                  </a:lnTo>
                  <a:cubicBezTo>
                    <a:pt x="390855" y="18413"/>
                    <a:pt x="412513" y="0"/>
                    <a:pt x="438472"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FEDF04D1-7F60-4739-8FE6-482EB94DEEEA}"/>
                </a:ext>
              </a:extLst>
            </p:cNvPr>
            <p:cNvSpPr/>
            <p:nvPr/>
          </p:nvSpPr>
          <p:spPr>
            <a:xfrm>
              <a:off x="8150132" y="4523962"/>
              <a:ext cx="1257932" cy="830997"/>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Makeup: 946 entries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0" dirty="0">
                  <a:solidFill>
                    <a:prstClr val="black"/>
                  </a:solidFill>
                  <a:latin typeface="Arial" panose="020B0604020202020204" pitchFamily="34" charset="0"/>
                  <a:cs typeface="Arial" panose="020B0604020202020204" pitchFamily="34" charset="0"/>
                </a:rPr>
                <a:t>Travel: 946 entries</a:t>
              </a:r>
              <a:endParaRPr kumimoji="0" lang="en-IN" sz="120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56" name="Right Arrow 130">
              <a:extLst>
                <a:ext uri="{FF2B5EF4-FFF2-40B4-BE49-F238E27FC236}">
                  <a16:creationId xmlns:a16="http://schemas.microsoft.com/office/drawing/2014/main" id="{5141A6B0-F468-4BBB-9E98-0B6D4F442B42}"/>
                </a:ext>
              </a:extLst>
            </p:cNvPr>
            <p:cNvSpPr/>
            <p:nvPr/>
          </p:nvSpPr>
          <p:spPr>
            <a:xfrm>
              <a:off x="8226344" y="4066191"/>
              <a:ext cx="1105508" cy="283253"/>
            </a:xfrm>
            <a:prstGeom prst="rightArrow">
              <a:avLst>
                <a:gd name="adj1" fmla="val 25453"/>
                <a:gd name="adj2" fmla="val 57210"/>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09DE0C9E-8AD2-42E9-ACCF-0C3EE62A3715}"/>
                </a:ext>
              </a:extLst>
            </p:cNvPr>
            <p:cNvSpPr txBox="1"/>
            <p:nvPr/>
          </p:nvSpPr>
          <p:spPr>
            <a:xfrm>
              <a:off x="8164927" y="3318154"/>
              <a:ext cx="1228342"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Check  Metadata</a:t>
              </a:r>
            </a:p>
          </p:txBody>
        </p:sp>
        <p:sp>
          <p:nvSpPr>
            <p:cNvPr id="34" name="Oval 33">
              <a:extLst>
                <a:ext uri="{FF2B5EF4-FFF2-40B4-BE49-F238E27FC236}">
                  <a16:creationId xmlns:a16="http://schemas.microsoft.com/office/drawing/2014/main" id="{089AA2AE-6C1E-4DA8-ACC6-20BCFB14932C}"/>
                </a:ext>
              </a:extLst>
            </p:cNvPr>
            <p:cNvSpPr/>
            <p:nvPr/>
          </p:nvSpPr>
          <p:spPr>
            <a:xfrm>
              <a:off x="8236818" y="2043561"/>
              <a:ext cx="1084560" cy="1084560"/>
            </a:xfrm>
            <a:prstGeom prst="ellipse">
              <a:avLst/>
            </a:prstGeom>
            <a:solidFill>
              <a:srgbClr val="002060"/>
            </a:solidFill>
            <a:ln w="12700" cap="flat" cmpd="sng" algn="ctr">
              <a:noFill/>
              <a:prstDash val="solid"/>
              <a:miter lim="800000"/>
            </a:ln>
            <a:effectLst>
              <a:outerShdw blurRad="63500" dist="635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5" name="Freeform 280">
              <a:extLst>
                <a:ext uri="{FF2B5EF4-FFF2-40B4-BE49-F238E27FC236}">
                  <a16:creationId xmlns:a16="http://schemas.microsoft.com/office/drawing/2014/main" id="{8A8A31ED-771A-483F-9D04-72A8E3E0DC5F}"/>
                </a:ext>
              </a:extLst>
            </p:cNvPr>
            <p:cNvSpPr/>
            <p:nvPr/>
          </p:nvSpPr>
          <p:spPr>
            <a:xfrm>
              <a:off x="8456808" y="2239123"/>
              <a:ext cx="734452" cy="693436"/>
            </a:xfrm>
            <a:custGeom>
              <a:avLst/>
              <a:gdLst>
                <a:gd name="connsiteX0" fmla="*/ 472179 w 1201170"/>
                <a:gd name="connsiteY0" fmla="*/ 289660 h 1083068"/>
                <a:gd name="connsiteX1" fmla="*/ 289661 w 1201170"/>
                <a:gd name="connsiteY1" fmla="*/ 472179 h 1083068"/>
                <a:gd name="connsiteX2" fmla="*/ 472179 w 1201170"/>
                <a:gd name="connsiteY2" fmla="*/ 654698 h 1083068"/>
                <a:gd name="connsiteX3" fmla="*/ 543224 w 1201170"/>
                <a:gd name="connsiteY3" fmla="*/ 640355 h 1083068"/>
                <a:gd name="connsiteX4" fmla="*/ 566021 w 1201170"/>
                <a:gd name="connsiteY4" fmla="*/ 624984 h 1083068"/>
                <a:gd name="connsiteX5" fmla="*/ 445177 w 1201170"/>
                <a:gd name="connsiteY5" fmla="*/ 436930 h 1083068"/>
                <a:gd name="connsiteX6" fmla="*/ 642638 w 1201170"/>
                <a:gd name="connsiteY6" fmla="*/ 531915 h 1083068"/>
                <a:gd name="connsiteX7" fmla="*/ 654698 w 1201170"/>
                <a:gd name="connsiteY7" fmla="*/ 472179 h 1083068"/>
                <a:gd name="connsiteX8" fmla="*/ 472179 w 1201170"/>
                <a:gd name="connsiteY8" fmla="*/ 289660 h 1083068"/>
                <a:gd name="connsiteX9" fmla="*/ 472179 w 1201170"/>
                <a:gd name="connsiteY9" fmla="*/ 62677 h 1083068"/>
                <a:gd name="connsiteX10" fmla="*/ 62677 w 1201170"/>
                <a:gd name="connsiteY10" fmla="*/ 472179 h 1083068"/>
                <a:gd name="connsiteX11" fmla="*/ 472179 w 1201170"/>
                <a:gd name="connsiteY11" fmla="*/ 881681 h 1083068"/>
                <a:gd name="connsiteX12" fmla="*/ 631576 w 1201170"/>
                <a:gd name="connsiteY12" fmla="*/ 849500 h 1083068"/>
                <a:gd name="connsiteX13" fmla="*/ 689939 w 1201170"/>
                <a:gd name="connsiteY13" fmla="*/ 817822 h 1083068"/>
                <a:gd name="connsiteX14" fmla="*/ 606328 w 1201170"/>
                <a:gd name="connsiteY14" fmla="*/ 687710 h 1083068"/>
                <a:gd name="connsiteX15" fmla="*/ 571268 w 1201170"/>
                <a:gd name="connsiteY15" fmla="*/ 706740 h 1083068"/>
                <a:gd name="connsiteX16" fmla="*/ 472179 w 1201170"/>
                <a:gd name="connsiteY16" fmla="*/ 726745 h 1083068"/>
                <a:gd name="connsiteX17" fmla="*/ 217613 w 1201170"/>
                <a:gd name="connsiteY17" fmla="*/ 472179 h 1083068"/>
                <a:gd name="connsiteX18" fmla="*/ 472179 w 1201170"/>
                <a:gd name="connsiteY18" fmla="*/ 217613 h 1083068"/>
                <a:gd name="connsiteX19" fmla="*/ 726746 w 1201170"/>
                <a:gd name="connsiteY19" fmla="*/ 472179 h 1083068"/>
                <a:gd name="connsiteX20" fmla="*/ 721574 w 1201170"/>
                <a:gd name="connsiteY20" fmla="*/ 523483 h 1083068"/>
                <a:gd name="connsiteX21" fmla="*/ 709041 w 1201170"/>
                <a:gd name="connsiteY21" fmla="*/ 563857 h 1083068"/>
                <a:gd name="connsiteX22" fmla="*/ 849543 w 1201170"/>
                <a:gd name="connsiteY22" fmla="*/ 631442 h 1083068"/>
                <a:gd name="connsiteX23" fmla="*/ 873362 w 1201170"/>
                <a:gd name="connsiteY23" fmla="*/ 554708 h 1083068"/>
                <a:gd name="connsiteX24" fmla="*/ 881682 w 1201170"/>
                <a:gd name="connsiteY24" fmla="*/ 472179 h 1083068"/>
                <a:gd name="connsiteX25" fmla="*/ 472179 w 1201170"/>
                <a:gd name="connsiteY25" fmla="*/ 62677 h 1083068"/>
                <a:gd name="connsiteX26" fmla="*/ 472179 w 1201170"/>
                <a:gd name="connsiteY26" fmla="*/ 0 h 1083068"/>
                <a:gd name="connsiteX27" fmla="*/ 944359 w 1201170"/>
                <a:gd name="connsiteY27" fmla="*/ 472179 h 1083068"/>
                <a:gd name="connsiteX28" fmla="*/ 907253 w 1201170"/>
                <a:gd name="connsiteY28" fmla="*/ 655972 h 1083068"/>
                <a:gd name="connsiteX29" fmla="*/ 905863 w 1201170"/>
                <a:gd name="connsiteY29" fmla="*/ 658534 h 1083068"/>
                <a:gd name="connsiteX30" fmla="*/ 1201170 w 1201170"/>
                <a:gd name="connsiteY30" fmla="*/ 800586 h 1083068"/>
                <a:gd name="connsiteX31" fmla="*/ 862446 w 1201170"/>
                <a:gd name="connsiteY31" fmla="*/ 794092 h 1083068"/>
                <a:gd name="connsiteX32" fmla="*/ 860386 w 1201170"/>
                <a:gd name="connsiteY32" fmla="*/ 1083068 h 1083068"/>
                <a:gd name="connsiteX33" fmla="*/ 723762 w 1201170"/>
                <a:gd name="connsiteY33" fmla="*/ 870457 h 1083068"/>
                <a:gd name="connsiteX34" fmla="*/ 655973 w 1201170"/>
                <a:gd name="connsiteY34" fmla="*/ 907252 h 1083068"/>
                <a:gd name="connsiteX35" fmla="*/ 472179 w 1201170"/>
                <a:gd name="connsiteY35" fmla="*/ 944358 h 1083068"/>
                <a:gd name="connsiteX36" fmla="*/ 0 w 1201170"/>
                <a:gd name="connsiteY36" fmla="*/ 472179 h 1083068"/>
                <a:gd name="connsiteX37" fmla="*/ 472179 w 1201170"/>
                <a:gd name="connsiteY37" fmla="*/ 0 h 1083068"/>
                <a:gd name="connsiteX0" fmla="*/ 472179 w 1121397"/>
                <a:gd name="connsiteY0" fmla="*/ 289660 h 1083068"/>
                <a:gd name="connsiteX1" fmla="*/ 289661 w 1121397"/>
                <a:gd name="connsiteY1" fmla="*/ 472179 h 1083068"/>
                <a:gd name="connsiteX2" fmla="*/ 472179 w 1121397"/>
                <a:gd name="connsiteY2" fmla="*/ 654698 h 1083068"/>
                <a:gd name="connsiteX3" fmla="*/ 543224 w 1121397"/>
                <a:gd name="connsiteY3" fmla="*/ 640355 h 1083068"/>
                <a:gd name="connsiteX4" fmla="*/ 566021 w 1121397"/>
                <a:gd name="connsiteY4" fmla="*/ 624984 h 1083068"/>
                <a:gd name="connsiteX5" fmla="*/ 445177 w 1121397"/>
                <a:gd name="connsiteY5" fmla="*/ 436930 h 1083068"/>
                <a:gd name="connsiteX6" fmla="*/ 642638 w 1121397"/>
                <a:gd name="connsiteY6" fmla="*/ 531915 h 1083068"/>
                <a:gd name="connsiteX7" fmla="*/ 654698 w 1121397"/>
                <a:gd name="connsiteY7" fmla="*/ 472179 h 1083068"/>
                <a:gd name="connsiteX8" fmla="*/ 472179 w 1121397"/>
                <a:gd name="connsiteY8" fmla="*/ 289660 h 1083068"/>
                <a:gd name="connsiteX9" fmla="*/ 472179 w 1121397"/>
                <a:gd name="connsiteY9" fmla="*/ 62677 h 1083068"/>
                <a:gd name="connsiteX10" fmla="*/ 62677 w 1121397"/>
                <a:gd name="connsiteY10" fmla="*/ 472179 h 1083068"/>
                <a:gd name="connsiteX11" fmla="*/ 472179 w 1121397"/>
                <a:gd name="connsiteY11" fmla="*/ 881681 h 1083068"/>
                <a:gd name="connsiteX12" fmla="*/ 631576 w 1121397"/>
                <a:gd name="connsiteY12" fmla="*/ 849500 h 1083068"/>
                <a:gd name="connsiteX13" fmla="*/ 689939 w 1121397"/>
                <a:gd name="connsiteY13" fmla="*/ 817822 h 1083068"/>
                <a:gd name="connsiteX14" fmla="*/ 606328 w 1121397"/>
                <a:gd name="connsiteY14" fmla="*/ 687710 h 1083068"/>
                <a:gd name="connsiteX15" fmla="*/ 571268 w 1121397"/>
                <a:gd name="connsiteY15" fmla="*/ 706740 h 1083068"/>
                <a:gd name="connsiteX16" fmla="*/ 472179 w 1121397"/>
                <a:gd name="connsiteY16" fmla="*/ 726745 h 1083068"/>
                <a:gd name="connsiteX17" fmla="*/ 217613 w 1121397"/>
                <a:gd name="connsiteY17" fmla="*/ 472179 h 1083068"/>
                <a:gd name="connsiteX18" fmla="*/ 472179 w 1121397"/>
                <a:gd name="connsiteY18" fmla="*/ 217613 h 1083068"/>
                <a:gd name="connsiteX19" fmla="*/ 726746 w 1121397"/>
                <a:gd name="connsiteY19" fmla="*/ 472179 h 1083068"/>
                <a:gd name="connsiteX20" fmla="*/ 721574 w 1121397"/>
                <a:gd name="connsiteY20" fmla="*/ 523483 h 1083068"/>
                <a:gd name="connsiteX21" fmla="*/ 709041 w 1121397"/>
                <a:gd name="connsiteY21" fmla="*/ 563857 h 1083068"/>
                <a:gd name="connsiteX22" fmla="*/ 849543 w 1121397"/>
                <a:gd name="connsiteY22" fmla="*/ 631442 h 1083068"/>
                <a:gd name="connsiteX23" fmla="*/ 873362 w 1121397"/>
                <a:gd name="connsiteY23" fmla="*/ 554708 h 1083068"/>
                <a:gd name="connsiteX24" fmla="*/ 881682 w 1121397"/>
                <a:gd name="connsiteY24" fmla="*/ 472179 h 1083068"/>
                <a:gd name="connsiteX25" fmla="*/ 472179 w 1121397"/>
                <a:gd name="connsiteY25" fmla="*/ 62677 h 1083068"/>
                <a:gd name="connsiteX26" fmla="*/ 472179 w 1121397"/>
                <a:gd name="connsiteY26" fmla="*/ 0 h 1083068"/>
                <a:gd name="connsiteX27" fmla="*/ 944359 w 1121397"/>
                <a:gd name="connsiteY27" fmla="*/ 472179 h 1083068"/>
                <a:gd name="connsiteX28" fmla="*/ 907253 w 1121397"/>
                <a:gd name="connsiteY28" fmla="*/ 655972 h 1083068"/>
                <a:gd name="connsiteX29" fmla="*/ 905863 w 1121397"/>
                <a:gd name="connsiteY29" fmla="*/ 658534 h 1083068"/>
                <a:gd name="connsiteX30" fmla="*/ 1121397 w 1121397"/>
                <a:gd name="connsiteY30" fmla="*/ 787823 h 1083068"/>
                <a:gd name="connsiteX31" fmla="*/ 862446 w 1121397"/>
                <a:gd name="connsiteY31" fmla="*/ 794092 h 1083068"/>
                <a:gd name="connsiteX32" fmla="*/ 860386 w 1121397"/>
                <a:gd name="connsiteY32" fmla="*/ 1083068 h 1083068"/>
                <a:gd name="connsiteX33" fmla="*/ 723762 w 1121397"/>
                <a:gd name="connsiteY33" fmla="*/ 870457 h 1083068"/>
                <a:gd name="connsiteX34" fmla="*/ 655973 w 1121397"/>
                <a:gd name="connsiteY34" fmla="*/ 907252 h 1083068"/>
                <a:gd name="connsiteX35" fmla="*/ 472179 w 1121397"/>
                <a:gd name="connsiteY35" fmla="*/ 944358 h 1083068"/>
                <a:gd name="connsiteX36" fmla="*/ 0 w 1121397"/>
                <a:gd name="connsiteY36" fmla="*/ 472179 h 1083068"/>
                <a:gd name="connsiteX37" fmla="*/ 472179 w 1121397"/>
                <a:gd name="connsiteY37" fmla="*/ 0 h 1083068"/>
                <a:gd name="connsiteX0" fmla="*/ 472179 w 1121397"/>
                <a:gd name="connsiteY0" fmla="*/ 289660 h 1016058"/>
                <a:gd name="connsiteX1" fmla="*/ 289661 w 1121397"/>
                <a:gd name="connsiteY1" fmla="*/ 472179 h 1016058"/>
                <a:gd name="connsiteX2" fmla="*/ 472179 w 1121397"/>
                <a:gd name="connsiteY2" fmla="*/ 654698 h 1016058"/>
                <a:gd name="connsiteX3" fmla="*/ 543224 w 1121397"/>
                <a:gd name="connsiteY3" fmla="*/ 640355 h 1016058"/>
                <a:gd name="connsiteX4" fmla="*/ 566021 w 1121397"/>
                <a:gd name="connsiteY4" fmla="*/ 624984 h 1016058"/>
                <a:gd name="connsiteX5" fmla="*/ 445177 w 1121397"/>
                <a:gd name="connsiteY5" fmla="*/ 436930 h 1016058"/>
                <a:gd name="connsiteX6" fmla="*/ 642638 w 1121397"/>
                <a:gd name="connsiteY6" fmla="*/ 531915 h 1016058"/>
                <a:gd name="connsiteX7" fmla="*/ 654698 w 1121397"/>
                <a:gd name="connsiteY7" fmla="*/ 472179 h 1016058"/>
                <a:gd name="connsiteX8" fmla="*/ 472179 w 1121397"/>
                <a:gd name="connsiteY8" fmla="*/ 289660 h 1016058"/>
                <a:gd name="connsiteX9" fmla="*/ 472179 w 1121397"/>
                <a:gd name="connsiteY9" fmla="*/ 62677 h 1016058"/>
                <a:gd name="connsiteX10" fmla="*/ 62677 w 1121397"/>
                <a:gd name="connsiteY10" fmla="*/ 472179 h 1016058"/>
                <a:gd name="connsiteX11" fmla="*/ 472179 w 1121397"/>
                <a:gd name="connsiteY11" fmla="*/ 881681 h 1016058"/>
                <a:gd name="connsiteX12" fmla="*/ 631576 w 1121397"/>
                <a:gd name="connsiteY12" fmla="*/ 849500 h 1016058"/>
                <a:gd name="connsiteX13" fmla="*/ 689939 w 1121397"/>
                <a:gd name="connsiteY13" fmla="*/ 817822 h 1016058"/>
                <a:gd name="connsiteX14" fmla="*/ 606328 w 1121397"/>
                <a:gd name="connsiteY14" fmla="*/ 687710 h 1016058"/>
                <a:gd name="connsiteX15" fmla="*/ 571268 w 1121397"/>
                <a:gd name="connsiteY15" fmla="*/ 706740 h 1016058"/>
                <a:gd name="connsiteX16" fmla="*/ 472179 w 1121397"/>
                <a:gd name="connsiteY16" fmla="*/ 726745 h 1016058"/>
                <a:gd name="connsiteX17" fmla="*/ 217613 w 1121397"/>
                <a:gd name="connsiteY17" fmla="*/ 472179 h 1016058"/>
                <a:gd name="connsiteX18" fmla="*/ 472179 w 1121397"/>
                <a:gd name="connsiteY18" fmla="*/ 217613 h 1016058"/>
                <a:gd name="connsiteX19" fmla="*/ 726746 w 1121397"/>
                <a:gd name="connsiteY19" fmla="*/ 472179 h 1016058"/>
                <a:gd name="connsiteX20" fmla="*/ 721574 w 1121397"/>
                <a:gd name="connsiteY20" fmla="*/ 523483 h 1016058"/>
                <a:gd name="connsiteX21" fmla="*/ 709041 w 1121397"/>
                <a:gd name="connsiteY21" fmla="*/ 563857 h 1016058"/>
                <a:gd name="connsiteX22" fmla="*/ 849543 w 1121397"/>
                <a:gd name="connsiteY22" fmla="*/ 631442 h 1016058"/>
                <a:gd name="connsiteX23" fmla="*/ 873362 w 1121397"/>
                <a:gd name="connsiteY23" fmla="*/ 554708 h 1016058"/>
                <a:gd name="connsiteX24" fmla="*/ 881682 w 1121397"/>
                <a:gd name="connsiteY24" fmla="*/ 472179 h 1016058"/>
                <a:gd name="connsiteX25" fmla="*/ 472179 w 1121397"/>
                <a:gd name="connsiteY25" fmla="*/ 62677 h 1016058"/>
                <a:gd name="connsiteX26" fmla="*/ 472179 w 1121397"/>
                <a:gd name="connsiteY26" fmla="*/ 0 h 1016058"/>
                <a:gd name="connsiteX27" fmla="*/ 944359 w 1121397"/>
                <a:gd name="connsiteY27" fmla="*/ 472179 h 1016058"/>
                <a:gd name="connsiteX28" fmla="*/ 907253 w 1121397"/>
                <a:gd name="connsiteY28" fmla="*/ 655972 h 1016058"/>
                <a:gd name="connsiteX29" fmla="*/ 905863 w 1121397"/>
                <a:gd name="connsiteY29" fmla="*/ 658534 h 1016058"/>
                <a:gd name="connsiteX30" fmla="*/ 1121397 w 1121397"/>
                <a:gd name="connsiteY30" fmla="*/ 787823 h 1016058"/>
                <a:gd name="connsiteX31" fmla="*/ 862446 w 1121397"/>
                <a:gd name="connsiteY31" fmla="*/ 794092 h 1016058"/>
                <a:gd name="connsiteX32" fmla="*/ 841240 w 1121397"/>
                <a:gd name="connsiteY32" fmla="*/ 1016058 h 1016058"/>
                <a:gd name="connsiteX33" fmla="*/ 723762 w 1121397"/>
                <a:gd name="connsiteY33" fmla="*/ 870457 h 1016058"/>
                <a:gd name="connsiteX34" fmla="*/ 655973 w 1121397"/>
                <a:gd name="connsiteY34" fmla="*/ 907252 h 1016058"/>
                <a:gd name="connsiteX35" fmla="*/ 472179 w 1121397"/>
                <a:gd name="connsiteY35" fmla="*/ 944358 h 1016058"/>
                <a:gd name="connsiteX36" fmla="*/ 0 w 1121397"/>
                <a:gd name="connsiteY36" fmla="*/ 472179 h 1016058"/>
                <a:gd name="connsiteX37" fmla="*/ 472179 w 1121397"/>
                <a:gd name="connsiteY37" fmla="*/ 0 h 1016058"/>
                <a:gd name="connsiteX0" fmla="*/ 472179 w 1086296"/>
                <a:gd name="connsiteY0" fmla="*/ 289660 h 1016058"/>
                <a:gd name="connsiteX1" fmla="*/ 289661 w 1086296"/>
                <a:gd name="connsiteY1" fmla="*/ 472179 h 1016058"/>
                <a:gd name="connsiteX2" fmla="*/ 472179 w 1086296"/>
                <a:gd name="connsiteY2" fmla="*/ 654698 h 1016058"/>
                <a:gd name="connsiteX3" fmla="*/ 543224 w 1086296"/>
                <a:gd name="connsiteY3" fmla="*/ 640355 h 1016058"/>
                <a:gd name="connsiteX4" fmla="*/ 566021 w 1086296"/>
                <a:gd name="connsiteY4" fmla="*/ 624984 h 1016058"/>
                <a:gd name="connsiteX5" fmla="*/ 445177 w 1086296"/>
                <a:gd name="connsiteY5" fmla="*/ 436930 h 1016058"/>
                <a:gd name="connsiteX6" fmla="*/ 642638 w 1086296"/>
                <a:gd name="connsiteY6" fmla="*/ 531915 h 1016058"/>
                <a:gd name="connsiteX7" fmla="*/ 654698 w 1086296"/>
                <a:gd name="connsiteY7" fmla="*/ 472179 h 1016058"/>
                <a:gd name="connsiteX8" fmla="*/ 472179 w 1086296"/>
                <a:gd name="connsiteY8" fmla="*/ 289660 h 1016058"/>
                <a:gd name="connsiteX9" fmla="*/ 472179 w 1086296"/>
                <a:gd name="connsiteY9" fmla="*/ 62677 h 1016058"/>
                <a:gd name="connsiteX10" fmla="*/ 62677 w 1086296"/>
                <a:gd name="connsiteY10" fmla="*/ 472179 h 1016058"/>
                <a:gd name="connsiteX11" fmla="*/ 472179 w 1086296"/>
                <a:gd name="connsiteY11" fmla="*/ 881681 h 1016058"/>
                <a:gd name="connsiteX12" fmla="*/ 631576 w 1086296"/>
                <a:gd name="connsiteY12" fmla="*/ 849500 h 1016058"/>
                <a:gd name="connsiteX13" fmla="*/ 689939 w 1086296"/>
                <a:gd name="connsiteY13" fmla="*/ 817822 h 1016058"/>
                <a:gd name="connsiteX14" fmla="*/ 606328 w 1086296"/>
                <a:gd name="connsiteY14" fmla="*/ 687710 h 1016058"/>
                <a:gd name="connsiteX15" fmla="*/ 571268 w 1086296"/>
                <a:gd name="connsiteY15" fmla="*/ 706740 h 1016058"/>
                <a:gd name="connsiteX16" fmla="*/ 472179 w 1086296"/>
                <a:gd name="connsiteY16" fmla="*/ 726745 h 1016058"/>
                <a:gd name="connsiteX17" fmla="*/ 217613 w 1086296"/>
                <a:gd name="connsiteY17" fmla="*/ 472179 h 1016058"/>
                <a:gd name="connsiteX18" fmla="*/ 472179 w 1086296"/>
                <a:gd name="connsiteY18" fmla="*/ 217613 h 1016058"/>
                <a:gd name="connsiteX19" fmla="*/ 726746 w 1086296"/>
                <a:gd name="connsiteY19" fmla="*/ 472179 h 1016058"/>
                <a:gd name="connsiteX20" fmla="*/ 721574 w 1086296"/>
                <a:gd name="connsiteY20" fmla="*/ 523483 h 1016058"/>
                <a:gd name="connsiteX21" fmla="*/ 709041 w 1086296"/>
                <a:gd name="connsiteY21" fmla="*/ 563857 h 1016058"/>
                <a:gd name="connsiteX22" fmla="*/ 849543 w 1086296"/>
                <a:gd name="connsiteY22" fmla="*/ 631442 h 1016058"/>
                <a:gd name="connsiteX23" fmla="*/ 873362 w 1086296"/>
                <a:gd name="connsiteY23" fmla="*/ 554708 h 1016058"/>
                <a:gd name="connsiteX24" fmla="*/ 881682 w 1086296"/>
                <a:gd name="connsiteY24" fmla="*/ 472179 h 1016058"/>
                <a:gd name="connsiteX25" fmla="*/ 472179 w 1086296"/>
                <a:gd name="connsiteY25" fmla="*/ 62677 h 1016058"/>
                <a:gd name="connsiteX26" fmla="*/ 472179 w 1086296"/>
                <a:gd name="connsiteY26" fmla="*/ 0 h 1016058"/>
                <a:gd name="connsiteX27" fmla="*/ 944359 w 1086296"/>
                <a:gd name="connsiteY27" fmla="*/ 472179 h 1016058"/>
                <a:gd name="connsiteX28" fmla="*/ 907253 w 1086296"/>
                <a:gd name="connsiteY28" fmla="*/ 655972 h 1016058"/>
                <a:gd name="connsiteX29" fmla="*/ 905863 w 1086296"/>
                <a:gd name="connsiteY29" fmla="*/ 658534 h 1016058"/>
                <a:gd name="connsiteX30" fmla="*/ 1086296 w 1086296"/>
                <a:gd name="connsiteY30" fmla="*/ 771869 h 1016058"/>
                <a:gd name="connsiteX31" fmla="*/ 862446 w 1086296"/>
                <a:gd name="connsiteY31" fmla="*/ 794092 h 1016058"/>
                <a:gd name="connsiteX32" fmla="*/ 841240 w 1086296"/>
                <a:gd name="connsiteY32" fmla="*/ 1016058 h 1016058"/>
                <a:gd name="connsiteX33" fmla="*/ 723762 w 1086296"/>
                <a:gd name="connsiteY33" fmla="*/ 870457 h 1016058"/>
                <a:gd name="connsiteX34" fmla="*/ 655973 w 1086296"/>
                <a:gd name="connsiteY34" fmla="*/ 907252 h 1016058"/>
                <a:gd name="connsiteX35" fmla="*/ 472179 w 1086296"/>
                <a:gd name="connsiteY35" fmla="*/ 944358 h 1016058"/>
                <a:gd name="connsiteX36" fmla="*/ 0 w 1086296"/>
                <a:gd name="connsiteY36" fmla="*/ 472179 h 1016058"/>
                <a:gd name="connsiteX37" fmla="*/ 472179 w 1086296"/>
                <a:gd name="connsiteY37" fmla="*/ 0 h 1016058"/>
                <a:gd name="connsiteX0" fmla="*/ 472179 w 1086296"/>
                <a:gd name="connsiteY0" fmla="*/ 289660 h 1016058"/>
                <a:gd name="connsiteX1" fmla="*/ 289661 w 1086296"/>
                <a:gd name="connsiteY1" fmla="*/ 472179 h 1016058"/>
                <a:gd name="connsiteX2" fmla="*/ 472179 w 1086296"/>
                <a:gd name="connsiteY2" fmla="*/ 654698 h 1016058"/>
                <a:gd name="connsiteX3" fmla="*/ 543224 w 1086296"/>
                <a:gd name="connsiteY3" fmla="*/ 640355 h 1016058"/>
                <a:gd name="connsiteX4" fmla="*/ 566021 w 1086296"/>
                <a:gd name="connsiteY4" fmla="*/ 624984 h 1016058"/>
                <a:gd name="connsiteX5" fmla="*/ 445177 w 1086296"/>
                <a:gd name="connsiteY5" fmla="*/ 436930 h 1016058"/>
                <a:gd name="connsiteX6" fmla="*/ 642638 w 1086296"/>
                <a:gd name="connsiteY6" fmla="*/ 531915 h 1016058"/>
                <a:gd name="connsiteX7" fmla="*/ 654698 w 1086296"/>
                <a:gd name="connsiteY7" fmla="*/ 472179 h 1016058"/>
                <a:gd name="connsiteX8" fmla="*/ 472179 w 1086296"/>
                <a:gd name="connsiteY8" fmla="*/ 289660 h 1016058"/>
                <a:gd name="connsiteX9" fmla="*/ 472179 w 1086296"/>
                <a:gd name="connsiteY9" fmla="*/ 62677 h 1016058"/>
                <a:gd name="connsiteX10" fmla="*/ 62677 w 1086296"/>
                <a:gd name="connsiteY10" fmla="*/ 472179 h 1016058"/>
                <a:gd name="connsiteX11" fmla="*/ 472179 w 1086296"/>
                <a:gd name="connsiteY11" fmla="*/ 881681 h 1016058"/>
                <a:gd name="connsiteX12" fmla="*/ 631576 w 1086296"/>
                <a:gd name="connsiteY12" fmla="*/ 849500 h 1016058"/>
                <a:gd name="connsiteX13" fmla="*/ 689939 w 1086296"/>
                <a:gd name="connsiteY13" fmla="*/ 817822 h 1016058"/>
                <a:gd name="connsiteX14" fmla="*/ 606328 w 1086296"/>
                <a:gd name="connsiteY14" fmla="*/ 687710 h 1016058"/>
                <a:gd name="connsiteX15" fmla="*/ 571268 w 1086296"/>
                <a:gd name="connsiteY15" fmla="*/ 706740 h 1016058"/>
                <a:gd name="connsiteX16" fmla="*/ 472179 w 1086296"/>
                <a:gd name="connsiteY16" fmla="*/ 726745 h 1016058"/>
                <a:gd name="connsiteX17" fmla="*/ 217613 w 1086296"/>
                <a:gd name="connsiteY17" fmla="*/ 472179 h 1016058"/>
                <a:gd name="connsiteX18" fmla="*/ 472179 w 1086296"/>
                <a:gd name="connsiteY18" fmla="*/ 217613 h 1016058"/>
                <a:gd name="connsiteX19" fmla="*/ 726746 w 1086296"/>
                <a:gd name="connsiteY19" fmla="*/ 472179 h 1016058"/>
                <a:gd name="connsiteX20" fmla="*/ 721574 w 1086296"/>
                <a:gd name="connsiteY20" fmla="*/ 523483 h 1016058"/>
                <a:gd name="connsiteX21" fmla="*/ 709041 w 1086296"/>
                <a:gd name="connsiteY21" fmla="*/ 563857 h 1016058"/>
                <a:gd name="connsiteX22" fmla="*/ 849543 w 1086296"/>
                <a:gd name="connsiteY22" fmla="*/ 631442 h 1016058"/>
                <a:gd name="connsiteX23" fmla="*/ 873362 w 1086296"/>
                <a:gd name="connsiteY23" fmla="*/ 554708 h 1016058"/>
                <a:gd name="connsiteX24" fmla="*/ 881682 w 1086296"/>
                <a:gd name="connsiteY24" fmla="*/ 472179 h 1016058"/>
                <a:gd name="connsiteX25" fmla="*/ 472179 w 1086296"/>
                <a:gd name="connsiteY25" fmla="*/ 62677 h 1016058"/>
                <a:gd name="connsiteX26" fmla="*/ 472179 w 1086296"/>
                <a:gd name="connsiteY26" fmla="*/ 0 h 1016058"/>
                <a:gd name="connsiteX27" fmla="*/ 944359 w 1086296"/>
                <a:gd name="connsiteY27" fmla="*/ 472179 h 1016058"/>
                <a:gd name="connsiteX28" fmla="*/ 907253 w 1086296"/>
                <a:gd name="connsiteY28" fmla="*/ 655972 h 1016058"/>
                <a:gd name="connsiteX29" fmla="*/ 905863 w 1086296"/>
                <a:gd name="connsiteY29" fmla="*/ 658534 h 1016058"/>
                <a:gd name="connsiteX30" fmla="*/ 977804 w 1086296"/>
                <a:gd name="connsiteY30" fmla="*/ 704009 h 1016058"/>
                <a:gd name="connsiteX31" fmla="*/ 1086296 w 1086296"/>
                <a:gd name="connsiteY31" fmla="*/ 771869 h 1016058"/>
                <a:gd name="connsiteX32" fmla="*/ 862446 w 1086296"/>
                <a:gd name="connsiteY32" fmla="*/ 794092 h 1016058"/>
                <a:gd name="connsiteX33" fmla="*/ 841240 w 1086296"/>
                <a:gd name="connsiteY33" fmla="*/ 1016058 h 1016058"/>
                <a:gd name="connsiteX34" fmla="*/ 723762 w 1086296"/>
                <a:gd name="connsiteY34" fmla="*/ 870457 h 1016058"/>
                <a:gd name="connsiteX35" fmla="*/ 655973 w 1086296"/>
                <a:gd name="connsiteY35" fmla="*/ 907252 h 1016058"/>
                <a:gd name="connsiteX36" fmla="*/ 472179 w 1086296"/>
                <a:gd name="connsiteY36" fmla="*/ 944358 h 1016058"/>
                <a:gd name="connsiteX37" fmla="*/ 0 w 1086296"/>
                <a:gd name="connsiteY37" fmla="*/ 472179 h 1016058"/>
                <a:gd name="connsiteX38" fmla="*/ 472179 w 1086296"/>
                <a:gd name="connsiteY38" fmla="*/ 0 h 1016058"/>
                <a:gd name="connsiteX0" fmla="*/ 472179 w 1086296"/>
                <a:gd name="connsiteY0" fmla="*/ 289660 h 1016058"/>
                <a:gd name="connsiteX1" fmla="*/ 289661 w 1086296"/>
                <a:gd name="connsiteY1" fmla="*/ 472179 h 1016058"/>
                <a:gd name="connsiteX2" fmla="*/ 472179 w 1086296"/>
                <a:gd name="connsiteY2" fmla="*/ 654698 h 1016058"/>
                <a:gd name="connsiteX3" fmla="*/ 543224 w 1086296"/>
                <a:gd name="connsiteY3" fmla="*/ 640355 h 1016058"/>
                <a:gd name="connsiteX4" fmla="*/ 566021 w 1086296"/>
                <a:gd name="connsiteY4" fmla="*/ 624984 h 1016058"/>
                <a:gd name="connsiteX5" fmla="*/ 445177 w 1086296"/>
                <a:gd name="connsiteY5" fmla="*/ 436930 h 1016058"/>
                <a:gd name="connsiteX6" fmla="*/ 642638 w 1086296"/>
                <a:gd name="connsiteY6" fmla="*/ 531915 h 1016058"/>
                <a:gd name="connsiteX7" fmla="*/ 654698 w 1086296"/>
                <a:gd name="connsiteY7" fmla="*/ 472179 h 1016058"/>
                <a:gd name="connsiteX8" fmla="*/ 472179 w 1086296"/>
                <a:gd name="connsiteY8" fmla="*/ 289660 h 1016058"/>
                <a:gd name="connsiteX9" fmla="*/ 472179 w 1086296"/>
                <a:gd name="connsiteY9" fmla="*/ 62677 h 1016058"/>
                <a:gd name="connsiteX10" fmla="*/ 62677 w 1086296"/>
                <a:gd name="connsiteY10" fmla="*/ 472179 h 1016058"/>
                <a:gd name="connsiteX11" fmla="*/ 472179 w 1086296"/>
                <a:gd name="connsiteY11" fmla="*/ 881681 h 1016058"/>
                <a:gd name="connsiteX12" fmla="*/ 631576 w 1086296"/>
                <a:gd name="connsiteY12" fmla="*/ 849500 h 1016058"/>
                <a:gd name="connsiteX13" fmla="*/ 689939 w 1086296"/>
                <a:gd name="connsiteY13" fmla="*/ 817822 h 1016058"/>
                <a:gd name="connsiteX14" fmla="*/ 606328 w 1086296"/>
                <a:gd name="connsiteY14" fmla="*/ 687710 h 1016058"/>
                <a:gd name="connsiteX15" fmla="*/ 571268 w 1086296"/>
                <a:gd name="connsiteY15" fmla="*/ 706740 h 1016058"/>
                <a:gd name="connsiteX16" fmla="*/ 472179 w 1086296"/>
                <a:gd name="connsiteY16" fmla="*/ 726745 h 1016058"/>
                <a:gd name="connsiteX17" fmla="*/ 217613 w 1086296"/>
                <a:gd name="connsiteY17" fmla="*/ 472179 h 1016058"/>
                <a:gd name="connsiteX18" fmla="*/ 472179 w 1086296"/>
                <a:gd name="connsiteY18" fmla="*/ 217613 h 1016058"/>
                <a:gd name="connsiteX19" fmla="*/ 726746 w 1086296"/>
                <a:gd name="connsiteY19" fmla="*/ 472179 h 1016058"/>
                <a:gd name="connsiteX20" fmla="*/ 721574 w 1086296"/>
                <a:gd name="connsiteY20" fmla="*/ 523483 h 1016058"/>
                <a:gd name="connsiteX21" fmla="*/ 709041 w 1086296"/>
                <a:gd name="connsiteY21" fmla="*/ 563857 h 1016058"/>
                <a:gd name="connsiteX22" fmla="*/ 849543 w 1086296"/>
                <a:gd name="connsiteY22" fmla="*/ 631442 h 1016058"/>
                <a:gd name="connsiteX23" fmla="*/ 873362 w 1086296"/>
                <a:gd name="connsiteY23" fmla="*/ 554708 h 1016058"/>
                <a:gd name="connsiteX24" fmla="*/ 881682 w 1086296"/>
                <a:gd name="connsiteY24" fmla="*/ 472179 h 1016058"/>
                <a:gd name="connsiteX25" fmla="*/ 472179 w 1086296"/>
                <a:gd name="connsiteY25" fmla="*/ 62677 h 1016058"/>
                <a:gd name="connsiteX26" fmla="*/ 472179 w 1086296"/>
                <a:gd name="connsiteY26" fmla="*/ 0 h 1016058"/>
                <a:gd name="connsiteX27" fmla="*/ 944359 w 1086296"/>
                <a:gd name="connsiteY27" fmla="*/ 472179 h 1016058"/>
                <a:gd name="connsiteX28" fmla="*/ 907253 w 1086296"/>
                <a:gd name="connsiteY28" fmla="*/ 655972 h 1016058"/>
                <a:gd name="connsiteX29" fmla="*/ 905863 w 1086296"/>
                <a:gd name="connsiteY29" fmla="*/ 658534 h 1016058"/>
                <a:gd name="connsiteX30" fmla="*/ 977804 w 1086296"/>
                <a:gd name="connsiteY30" fmla="*/ 704009 h 1016058"/>
                <a:gd name="connsiteX31" fmla="*/ 1086296 w 1086296"/>
                <a:gd name="connsiteY31" fmla="*/ 771869 h 1016058"/>
                <a:gd name="connsiteX32" fmla="*/ 862446 w 1086296"/>
                <a:gd name="connsiteY32" fmla="*/ 794092 h 1016058"/>
                <a:gd name="connsiteX33" fmla="*/ 841240 w 1086296"/>
                <a:gd name="connsiteY33" fmla="*/ 1016058 h 1016058"/>
                <a:gd name="connsiteX34" fmla="*/ 723762 w 1086296"/>
                <a:gd name="connsiteY34" fmla="*/ 870457 h 1016058"/>
                <a:gd name="connsiteX35" fmla="*/ 655973 w 1086296"/>
                <a:gd name="connsiteY35" fmla="*/ 907252 h 1016058"/>
                <a:gd name="connsiteX36" fmla="*/ 472179 w 1086296"/>
                <a:gd name="connsiteY36" fmla="*/ 944358 h 1016058"/>
                <a:gd name="connsiteX37" fmla="*/ 0 w 1086296"/>
                <a:gd name="connsiteY37" fmla="*/ 472179 h 1016058"/>
                <a:gd name="connsiteX38" fmla="*/ 472179 w 1086296"/>
                <a:gd name="connsiteY38" fmla="*/ 0 h 1016058"/>
                <a:gd name="connsiteX0" fmla="*/ 472179 w 1086296"/>
                <a:gd name="connsiteY0" fmla="*/ 289660 h 1016058"/>
                <a:gd name="connsiteX1" fmla="*/ 289661 w 1086296"/>
                <a:gd name="connsiteY1" fmla="*/ 472179 h 1016058"/>
                <a:gd name="connsiteX2" fmla="*/ 472179 w 1086296"/>
                <a:gd name="connsiteY2" fmla="*/ 654698 h 1016058"/>
                <a:gd name="connsiteX3" fmla="*/ 543224 w 1086296"/>
                <a:gd name="connsiteY3" fmla="*/ 640355 h 1016058"/>
                <a:gd name="connsiteX4" fmla="*/ 566021 w 1086296"/>
                <a:gd name="connsiteY4" fmla="*/ 624984 h 1016058"/>
                <a:gd name="connsiteX5" fmla="*/ 445177 w 1086296"/>
                <a:gd name="connsiteY5" fmla="*/ 436930 h 1016058"/>
                <a:gd name="connsiteX6" fmla="*/ 642638 w 1086296"/>
                <a:gd name="connsiteY6" fmla="*/ 531915 h 1016058"/>
                <a:gd name="connsiteX7" fmla="*/ 654698 w 1086296"/>
                <a:gd name="connsiteY7" fmla="*/ 472179 h 1016058"/>
                <a:gd name="connsiteX8" fmla="*/ 472179 w 1086296"/>
                <a:gd name="connsiteY8" fmla="*/ 289660 h 1016058"/>
                <a:gd name="connsiteX9" fmla="*/ 472179 w 1086296"/>
                <a:gd name="connsiteY9" fmla="*/ 62677 h 1016058"/>
                <a:gd name="connsiteX10" fmla="*/ 62677 w 1086296"/>
                <a:gd name="connsiteY10" fmla="*/ 472179 h 1016058"/>
                <a:gd name="connsiteX11" fmla="*/ 472179 w 1086296"/>
                <a:gd name="connsiteY11" fmla="*/ 881681 h 1016058"/>
                <a:gd name="connsiteX12" fmla="*/ 631576 w 1086296"/>
                <a:gd name="connsiteY12" fmla="*/ 849500 h 1016058"/>
                <a:gd name="connsiteX13" fmla="*/ 689939 w 1086296"/>
                <a:gd name="connsiteY13" fmla="*/ 817822 h 1016058"/>
                <a:gd name="connsiteX14" fmla="*/ 606328 w 1086296"/>
                <a:gd name="connsiteY14" fmla="*/ 687710 h 1016058"/>
                <a:gd name="connsiteX15" fmla="*/ 571268 w 1086296"/>
                <a:gd name="connsiteY15" fmla="*/ 706740 h 1016058"/>
                <a:gd name="connsiteX16" fmla="*/ 472179 w 1086296"/>
                <a:gd name="connsiteY16" fmla="*/ 726745 h 1016058"/>
                <a:gd name="connsiteX17" fmla="*/ 217613 w 1086296"/>
                <a:gd name="connsiteY17" fmla="*/ 472179 h 1016058"/>
                <a:gd name="connsiteX18" fmla="*/ 472179 w 1086296"/>
                <a:gd name="connsiteY18" fmla="*/ 217613 h 1016058"/>
                <a:gd name="connsiteX19" fmla="*/ 726746 w 1086296"/>
                <a:gd name="connsiteY19" fmla="*/ 472179 h 1016058"/>
                <a:gd name="connsiteX20" fmla="*/ 721574 w 1086296"/>
                <a:gd name="connsiteY20" fmla="*/ 523483 h 1016058"/>
                <a:gd name="connsiteX21" fmla="*/ 709041 w 1086296"/>
                <a:gd name="connsiteY21" fmla="*/ 563857 h 1016058"/>
                <a:gd name="connsiteX22" fmla="*/ 849543 w 1086296"/>
                <a:gd name="connsiteY22" fmla="*/ 631442 h 1016058"/>
                <a:gd name="connsiteX23" fmla="*/ 873362 w 1086296"/>
                <a:gd name="connsiteY23" fmla="*/ 554708 h 1016058"/>
                <a:gd name="connsiteX24" fmla="*/ 881682 w 1086296"/>
                <a:gd name="connsiteY24" fmla="*/ 472179 h 1016058"/>
                <a:gd name="connsiteX25" fmla="*/ 472179 w 1086296"/>
                <a:gd name="connsiteY25" fmla="*/ 62677 h 1016058"/>
                <a:gd name="connsiteX26" fmla="*/ 472179 w 1086296"/>
                <a:gd name="connsiteY26" fmla="*/ 0 h 1016058"/>
                <a:gd name="connsiteX27" fmla="*/ 944359 w 1086296"/>
                <a:gd name="connsiteY27" fmla="*/ 472179 h 1016058"/>
                <a:gd name="connsiteX28" fmla="*/ 907253 w 1086296"/>
                <a:gd name="connsiteY28" fmla="*/ 655972 h 1016058"/>
                <a:gd name="connsiteX29" fmla="*/ 905863 w 1086296"/>
                <a:gd name="connsiteY29" fmla="*/ 658534 h 1016058"/>
                <a:gd name="connsiteX30" fmla="*/ 977804 w 1086296"/>
                <a:gd name="connsiteY30" fmla="*/ 704009 h 1016058"/>
                <a:gd name="connsiteX31" fmla="*/ 1086296 w 1086296"/>
                <a:gd name="connsiteY31" fmla="*/ 771869 h 1016058"/>
                <a:gd name="connsiteX32" fmla="*/ 862446 w 1086296"/>
                <a:gd name="connsiteY32" fmla="*/ 794092 h 1016058"/>
                <a:gd name="connsiteX33" fmla="*/ 841240 w 1086296"/>
                <a:gd name="connsiteY33" fmla="*/ 1016058 h 1016058"/>
                <a:gd name="connsiteX34" fmla="*/ 723762 w 1086296"/>
                <a:gd name="connsiteY34" fmla="*/ 870457 h 1016058"/>
                <a:gd name="connsiteX35" fmla="*/ 655973 w 1086296"/>
                <a:gd name="connsiteY35" fmla="*/ 907252 h 1016058"/>
                <a:gd name="connsiteX36" fmla="*/ 472179 w 1086296"/>
                <a:gd name="connsiteY36" fmla="*/ 944358 h 1016058"/>
                <a:gd name="connsiteX37" fmla="*/ 0 w 1086296"/>
                <a:gd name="connsiteY37" fmla="*/ 472179 h 1016058"/>
                <a:gd name="connsiteX38" fmla="*/ 472179 w 1086296"/>
                <a:gd name="connsiteY38" fmla="*/ 0 h 1016058"/>
                <a:gd name="connsiteX0" fmla="*/ 472179 w 1086296"/>
                <a:gd name="connsiteY0" fmla="*/ 289660 h 1016058"/>
                <a:gd name="connsiteX1" fmla="*/ 289661 w 1086296"/>
                <a:gd name="connsiteY1" fmla="*/ 472179 h 1016058"/>
                <a:gd name="connsiteX2" fmla="*/ 472179 w 1086296"/>
                <a:gd name="connsiteY2" fmla="*/ 654698 h 1016058"/>
                <a:gd name="connsiteX3" fmla="*/ 543224 w 1086296"/>
                <a:gd name="connsiteY3" fmla="*/ 640355 h 1016058"/>
                <a:gd name="connsiteX4" fmla="*/ 566021 w 1086296"/>
                <a:gd name="connsiteY4" fmla="*/ 624984 h 1016058"/>
                <a:gd name="connsiteX5" fmla="*/ 445177 w 1086296"/>
                <a:gd name="connsiteY5" fmla="*/ 436930 h 1016058"/>
                <a:gd name="connsiteX6" fmla="*/ 642638 w 1086296"/>
                <a:gd name="connsiteY6" fmla="*/ 531915 h 1016058"/>
                <a:gd name="connsiteX7" fmla="*/ 654698 w 1086296"/>
                <a:gd name="connsiteY7" fmla="*/ 472179 h 1016058"/>
                <a:gd name="connsiteX8" fmla="*/ 472179 w 1086296"/>
                <a:gd name="connsiteY8" fmla="*/ 289660 h 1016058"/>
                <a:gd name="connsiteX9" fmla="*/ 472179 w 1086296"/>
                <a:gd name="connsiteY9" fmla="*/ 62677 h 1016058"/>
                <a:gd name="connsiteX10" fmla="*/ 62677 w 1086296"/>
                <a:gd name="connsiteY10" fmla="*/ 472179 h 1016058"/>
                <a:gd name="connsiteX11" fmla="*/ 472179 w 1086296"/>
                <a:gd name="connsiteY11" fmla="*/ 881681 h 1016058"/>
                <a:gd name="connsiteX12" fmla="*/ 631576 w 1086296"/>
                <a:gd name="connsiteY12" fmla="*/ 849500 h 1016058"/>
                <a:gd name="connsiteX13" fmla="*/ 689939 w 1086296"/>
                <a:gd name="connsiteY13" fmla="*/ 817822 h 1016058"/>
                <a:gd name="connsiteX14" fmla="*/ 606328 w 1086296"/>
                <a:gd name="connsiteY14" fmla="*/ 687710 h 1016058"/>
                <a:gd name="connsiteX15" fmla="*/ 571268 w 1086296"/>
                <a:gd name="connsiteY15" fmla="*/ 706740 h 1016058"/>
                <a:gd name="connsiteX16" fmla="*/ 472179 w 1086296"/>
                <a:gd name="connsiteY16" fmla="*/ 726745 h 1016058"/>
                <a:gd name="connsiteX17" fmla="*/ 217613 w 1086296"/>
                <a:gd name="connsiteY17" fmla="*/ 472179 h 1016058"/>
                <a:gd name="connsiteX18" fmla="*/ 472179 w 1086296"/>
                <a:gd name="connsiteY18" fmla="*/ 217613 h 1016058"/>
                <a:gd name="connsiteX19" fmla="*/ 726746 w 1086296"/>
                <a:gd name="connsiteY19" fmla="*/ 472179 h 1016058"/>
                <a:gd name="connsiteX20" fmla="*/ 721574 w 1086296"/>
                <a:gd name="connsiteY20" fmla="*/ 523483 h 1016058"/>
                <a:gd name="connsiteX21" fmla="*/ 709041 w 1086296"/>
                <a:gd name="connsiteY21" fmla="*/ 563857 h 1016058"/>
                <a:gd name="connsiteX22" fmla="*/ 849543 w 1086296"/>
                <a:gd name="connsiteY22" fmla="*/ 631442 h 1016058"/>
                <a:gd name="connsiteX23" fmla="*/ 873362 w 1086296"/>
                <a:gd name="connsiteY23" fmla="*/ 554708 h 1016058"/>
                <a:gd name="connsiteX24" fmla="*/ 881682 w 1086296"/>
                <a:gd name="connsiteY24" fmla="*/ 472179 h 1016058"/>
                <a:gd name="connsiteX25" fmla="*/ 472179 w 1086296"/>
                <a:gd name="connsiteY25" fmla="*/ 62677 h 1016058"/>
                <a:gd name="connsiteX26" fmla="*/ 472179 w 1086296"/>
                <a:gd name="connsiteY26" fmla="*/ 0 h 1016058"/>
                <a:gd name="connsiteX27" fmla="*/ 944359 w 1086296"/>
                <a:gd name="connsiteY27" fmla="*/ 472179 h 1016058"/>
                <a:gd name="connsiteX28" fmla="*/ 907253 w 1086296"/>
                <a:gd name="connsiteY28" fmla="*/ 655972 h 1016058"/>
                <a:gd name="connsiteX29" fmla="*/ 905863 w 1086296"/>
                <a:gd name="connsiteY29" fmla="*/ 658534 h 1016058"/>
                <a:gd name="connsiteX30" fmla="*/ 977804 w 1086296"/>
                <a:gd name="connsiteY30" fmla="*/ 704009 h 1016058"/>
                <a:gd name="connsiteX31" fmla="*/ 1086296 w 1086296"/>
                <a:gd name="connsiteY31" fmla="*/ 771869 h 1016058"/>
                <a:gd name="connsiteX32" fmla="*/ 862446 w 1086296"/>
                <a:gd name="connsiteY32" fmla="*/ 794092 h 1016058"/>
                <a:gd name="connsiteX33" fmla="*/ 841240 w 1086296"/>
                <a:gd name="connsiteY33" fmla="*/ 1016058 h 1016058"/>
                <a:gd name="connsiteX34" fmla="*/ 723762 w 1086296"/>
                <a:gd name="connsiteY34" fmla="*/ 870457 h 1016058"/>
                <a:gd name="connsiteX35" fmla="*/ 655973 w 1086296"/>
                <a:gd name="connsiteY35" fmla="*/ 907252 h 1016058"/>
                <a:gd name="connsiteX36" fmla="*/ 472179 w 1086296"/>
                <a:gd name="connsiteY36" fmla="*/ 944358 h 1016058"/>
                <a:gd name="connsiteX37" fmla="*/ 0 w 1086296"/>
                <a:gd name="connsiteY37" fmla="*/ 472179 h 1016058"/>
                <a:gd name="connsiteX38" fmla="*/ 472179 w 1086296"/>
                <a:gd name="connsiteY38" fmla="*/ 0 h 1016058"/>
                <a:gd name="connsiteX0" fmla="*/ 472179 w 1086296"/>
                <a:gd name="connsiteY0" fmla="*/ 289660 h 1016058"/>
                <a:gd name="connsiteX1" fmla="*/ 289661 w 1086296"/>
                <a:gd name="connsiteY1" fmla="*/ 472179 h 1016058"/>
                <a:gd name="connsiteX2" fmla="*/ 472179 w 1086296"/>
                <a:gd name="connsiteY2" fmla="*/ 654698 h 1016058"/>
                <a:gd name="connsiteX3" fmla="*/ 543224 w 1086296"/>
                <a:gd name="connsiteY3" fmla="*/ 640355 h 1016058"/>
                <a:gd name="connsiteX4" fmla="*/ 566021 w 1086296"/>
                <a:gd name="connsiteY4" fmla="*/ 624984 h 1016058"/>
                <a:gd name="connsiteX5" fmla="*/ 445177 w 1086296"/>
                <a:gd name="connsiteY5" fmla="*/ 436930 h 1016058"/>
                <a:gd name="connsiteX6" fmla="*/ 642638 w 1086296"/>
                <a:gd name="connsiteY6" fmla="*/ 531915 h 1016058"/>
                <a:gd name="connsiteX7" fmla="*/ 654698 w 1086296"/>
                <a:gd name="connsiteY7" fmla="*/ 472179 h 1016058"/>
                <a:gd name="connsiteX8" fmla="*/ 472179 w 1086296"/>
                <a:gd name="connsiteY8" fmla="*/ 289660 h 1016058"/>
                <a:gd name="connsiteX9" fmla="*/ 472179 w 1086296"/>
                <a:gd name="connsiteY9" fmla="*/ 62677 h 1016058"/>
                <a:gd name="connsiteX10" fmla="*/ 62677 w 1086296"/>
                <a:gd name="connsiteY10" fmla="*/ 472179 h 1016058"/>
                <a:gd name="connsiteX11" fmla="*/ 472179 w 1086296"/>
                <a:gd name="connsiteY11" fmla="*/ 881681 h 1016058"/>
                <a:gd name="connsiteX12" fmla="*/ 631576 w 1086296"/>
                <a:gd name="connsiteY12" fmla="*/ 849500 h 1016058"/>
                <a:gd name="connsiteX13" fmla="*/ 689939 w 1086296"/>
                <a:gd name="connsiteY13" fmla="*/ 817822 h 1016058"/>
                <a:gd name="connsiteX14" fmla="*/ 606328 w 1086296"/>
                <a:gd name="connsiteY14" fmla="*/ 687710 h 1016058"/>
                <a:gd name="connsiteX15" fmla="*/ 571268 w 1086296"/>
                <a:gd name="connsiteY15" fmla="*/ 706740 h 1016058"/>
                <a:gd name="connsiteX16" fmla="*/ 472179 w 1086296"/>
                <a:gd name="connsiteY16" fmla="*/ 726745 h 1016058"/>
                <a:gd name="connsiteX17" fmla="*/ 217613 w 1086296"/>
                <a:gd name="connsiteY17" fmla="*/ 472179 h 1016058"/>
                <a:gd name="connsiteX18" fmla="*/ 472179 w 1086296"/>
                <a:gd name="connsiteY18" fmla="*/ 217613 h 1016058"/>
                <a:gd name="connsiteX19" fmla="*/ 726746 w 1086296"/>
                <a:gd name="connsiteY19" fmla="*/ 472179 h 1016058"/>
                <a:gd name="connsiteX20" fmla="*/ 721574 w 1086296"/>
                <a:gd name="connsiteY20" fmla="*/ 523483 h 1016058"/>
                <a:gd name="connsiteX21" fmla="*/ 709041 w 1086296"/>
                <a:gd name="connsiteY21" fmla="*/ 563857 h 1016058"/>
                <a:gd name="connsiteX22" fmla="*/ 849543 w 1086296"/>
                <a:gd name="connsiteY22" fmla="*/ 631442 h 1016058"/>
                <a:gd name="connsiteX23" fmla="*/ 873362 w 1086296"/>
                <a:gd name="connsiteY23" fmla="*/ 554708 h 1016058"/>
                <a:gd name="connsiteX24" fmla="*/ 881682 w 1086296"/>
                <a:gd name="connsiteY24" fmla="*/ 472179 h 1016058"/>
                <a:gd name="connsiteX25" fmla="*/ 472179 w 1086296"/>
                <a:gd name="connsiteY25" fmla="*/ 62677 h 1016058"/>
                <a:gd name="connsiteX26" fmla="*/ 472179 w 1086296"/>
                <a:gd name="connsiteY26" fmla="*/ 0 h 1016058"/>
                <a:gd name="connsiteX27" fmla="*/ 944359 w 1086296"/>
                <a:gd name="connsiteY27" fmla="*/ 472179 h 1016058"/>
                <a:gd name="connsiteX28" fmla="*/ 907253 w 1086296"/>
                <a:gd name="connsiteY28" fmla="*/ 655972 h 1016058"/>
                <a:gd name="connsiteX29" fmla="*/ 905863 w 1086296"/>
                <a:gd name="connsiteY29" fmla="*/ 658534 h 1016058"/>
                <a:gd name="connsiteX30" fmla="*/ 977804 w 1086296"/>
                <a:gd name="connsiteY30" fmla="*/ 704009 h 1016058"/>
                <a:gd name="connsiteX31" fmla="*/ 1086296 w 1086296"/>
                <a:gd name="connsiteY31" fmla="*/ 771869 h 1016058"/>
                <a:gd name="connsiteX32" fmla="*/ 862446 w 1086296"/>
                <a:gd name="connsiteY32" fmla="*/ 794092 h 1016058"/>
                <a:gd name="connsiteX33" fmla="*/ 841240 w 1086296"/>
                <a:gd name="connsiteY33" fmla="*/ 1016058 h 1016058"/>
                <a:gd name="connsiteX34" fmla="*/ 723762 w 1086296"/>
                <a:gd name="connsiteY34" fmla="*/ 870457 h 1016058"/>
                <a:gd name="connsiteX35" fmla="*/ 655973 w 1086296"/>
                <a:gd name="connsiteY35" fmla="*/ 907252 h 1016058"/>
                <a:gd name="connsiteX36" fmla="*/ 472179 w 1086296"/>
                <a:gd name="connsiteY36" fmla="*/ 944358 h 1016058"/>
                <a:gd name="connsiteX37" fmla="*/ 0 w 1086296"/>
                <a:gd name="connsiteY37" fmla="*/ 472179 h 1016058"/>
                <a:gd name="connsiteX38" fmla="*/ 472179 w 1086296"/>
                <a:gd name="connsiteY38" fmla="*/ 0 h 1016058"/>
                <a:gd name="connsiteX0" fmla="*/ 472179 w 1086296"/>
                <a:gd name="connsiteY0" fmla="*/ 289660 h 1016058"/>
                <a:gd name="connsiteX1" fmla="*/ 289661 w 1086296"/>
                <a:gd name="connsiteY1" fmla="*/ 472179 h 1016058"/>
                <a:gd name="connsiteX2" fmla="*/ 472179 w 1086296"/>
                <a:gd name="connsiteY2" fmla="*/ 654698 h 1016058"/>
                <a:gd name="connsiteX3" fmla="*/ 543224 w 1086296"/>
                <a:gd name="connsiteY3" fmla="*/ 640355 h 1016058"/>
                <a:gd name="connsiteX4" fmla="*/ 566021 w 1086296"/>
                <a:gd name="connsiteY4" fmla="*/ 624984 h 1016058"/>
                <a:gd name="connsiteX5" fmla="*/ 445177 w 1086296"/>
                <a:gd name="connsiteY5" fmla="*/ 436930 h 1016058"/>
                <a:gd name="connsiteX6" fmla="*/ 642638 w 1086296"/>
                <a:gd name="connsiteY6" fmla="*/ 531915 h 1016058"/>
                <a:gd name="connsiteX7" fmla="*/ 654698 w 1086296"/>
                <a:gd name="connsiteY7" fmla="*/ 472179 h 1016058"/>
                <a:gd name="connsiteX8" fmla="*/ 472179 w 1086296"/>
                <a:gd name="connsiteY8" fmla="*/ 289660 h 1016058"/>
                <a:gd name="connsiteX9" fmla="*/ 472179 w 1086296"/>
                <a:gd name="connsiteY9" fmla="*/ 62677 h 1016058"/>
                <a:gd name="connsiteX10" fmla="*/ 62677 w 1086296"/>
                <a:gd name="connsiteY10" fmla="*/ 472179 h 1016058"/>
                <a:gd name="connsiteX11" fmla="*/ 472179 w 1086296"/>
                <a:gd name="connsiteY11" fmla="*/ 881681 h 1016058"/>
                <a:gd name="connsiteX12" fmla="*/ 631576 w 1086296"/>
                <a:gd name="connsiteY12" fmla="*/ 849500 h 1016058"/>
                <a:gd name="connsiteX13" fmla="*/ 689939 w 1086296"/>
                <a:gd name="connsiteY13" fmla="*/ 817822 h 1016058"/>
                <a:gd name="connsiteX14" fmla="*/ 606328 w 1086296"/>
                <a:gd name="connsiteY14" fmla="*/ 687710 h 1016058"/>
                <a:gd name="connsiteX15" fmla="*/ 571268 w 1086296"/>
                <a:gd name="connsiteY15" fmla="*/ 706740 h 1016058"/>
                <a:gd name="connsiteX16" fmla="*/ 472179 w 1086296"/>
                <a:gd name="connsiteY16" fmla="*/ 726745 h 1016058"/>
                <a:gd name="connsiteX17" fmla="*/ 217613 w 1086296"/>
                <a:gd name="connsiteY17" fmla="*/ 472179 h 1016058"/>
                <a:gd name="connsiteX18" fmla="*/ 472179 w 1086296"/>
                <a:gd name="connsiteY18" fmla="*/ 217613 h 1016058"/>
                <a:gd name="connsiteX19" fmla="*/ 726746 w 1086296"/>
                <a:gd name="connsiteY19" fmla="*/ 472179 h 1016058"/>
                <a:gd name="connsiteX20" fmla="*/ 721574 w 1086296"/>
                <a:gd name="connsiteY20" fmla="*/ 523483 h 1016058"/>
                <a:gd name="connsiteX21" fmla="*/ 709041 w 1086296"/>
                <a:gd name="connsiteY21" fmla="*/ 563857 h 1016058"/>
                <a:gd name="connsiteX22" fmla="*/ 849543 w 1086296"/>
                <a:gd name="connsiteY22" fmla="*/ 631442 h 1016058"/>
                <a:gd name="connsiteX23" fmla="*/ 873362 w 1086296"/>
                <a:gd name="connsiteY23" fmla="*/ 554708 h 1016058"/>
                <a:gd name="connsiteX24" fmla="*/ 881682 w 1086296"/>
                <a:gd name="connsiteY24" fmla="*/ 472179 h 1016058"/>
                <a:gd name="connsiteX25" fmla="*/ 472179 w 1086296"/>
                <a:gd name="connsiteY25" fmla="*/ 62677 h 1016058"/>
                <a:gd name="connsiteX26" fmla="*/ 472179 w 1086296"/>
                <a:gd name="connsiteY26" fmla="*/ 0 h 1016058"/>
                <a:gd name="connsiteX27" fmla="*/ 944359 w 1086296"/>
                <a:gd name="connsiteY27" fmla="*/ 472179 h 1016058"/>
                <a:gd name="connsiteX28" fmla="*/ 907253 w 1086296"/>
                <a:gd name="connsiteY28" fmla="*/ 655972 h 1016058"/>
                <a:gd name="connsiteX29" fmla="*/ 905863 w 1086296"/>
                <a:gd name="connsiteY29" fmla="*/ 658534 h 1016058"/>
                <a:gd name="connsiteX30" fmla="*/ 977804 w 1086296"/>
                <a:gd name="connsiteY30" fmla="*/ 704009 h 1016058"/>
                <a:gd name="connsiteX31" fmla="*/ 1086296 w 1086296"/>
                <a:gd name="connsiteY31" fmla="*/ 771869 h 1016058"/>
                <a:gd name="connsiteX32" fmla="*/ 862446 w 1086296"/>
                <a:gd name="connsiteY32" fmla="*/ 794092 h 1016058"/>
                <a:gd name="connsiteX33" fmla="*/ 841240 w 1086296"/>
                <a:gd name="connsiteY33" fmla="*/ 1016058 h 1016058"/>
                <a:gd name="connsiteX34" fmla="*/ 723762 w 1086296"/>
                <a:gd name="connsiteY34" fmla="*/ 870457 h 1016058"/>
                <a:gd name="connsiteX35" fmla="*/ 655973 w 1086296"/>
                <a:gd name="connsiteY35" fmla="*/ 907252 h 1016058"/>
                <a:gd name="connsiteX36" fmla="*/ 472179 w 1086296"/>
                <a:gd name="connsiteY36" fmla="*/ 944358 h 1016058"/>
                <a:gd name="connsiteX37" fmla="*/ 0 w 1086296"/>
                <a:gd name="connsiteY37" fmla="*/ 472179 h 1016058"/>
                <a:gd name="connsiteX38" fmla="*/ 472179 w 1086296"/>
                <a:gd name="connsiteY38" fmla="*/ 0 h 1016058"/>
                <a:gd name="connsiteX0" fmla="*/ 472179 w 1086296"/>
                <a:gd name="connsiteY0" fmla="*/ 289660 h 1016058"/>
                <a:gd name="connsiteX1" fmla="*/ 289661 w 1086296"/>
                <a:gd name="connsiteY1" fmla="*/ 472179 h 1016058"/>
                <a:gd name="connsiteX2" fmla="*/ 472179 w 1086296"/>
                <a:gd name="connsiteY2" fmla="*/ 654698 h 1016058"/>
                <a:gd name="connsiteX3" fmla="*/ 543224 w 1086296"/>
                <a:gd name="connsiteY3" fmla="*/ 640355 h 1016058"/>
                <a:gd name="connsiteX4" fmla="*/ 566021 w 1086296"/>
                <a:gd name="connsiteY4" fmla="*/ 624984 h 1016058"/>
                <a:gd name="connsiteX5" fmla="*/ 445177 w 1086296"/>
                <a:gd name="connsiteY5" fmla="*/ 436930 h 1016058"/>
                <a:gd name="connsiteX6" fmla="*/ 642638 w 1086296"/>
                <a:gd name="connsiteY6" fmla="*/ 531915 h 1016058"/>
                <a:gd name="connsiteX7" fmla="*/ 654698 w 1086296"/>
                <a:gd name="connsiteY7" fmla="*/ 472179 h 1016058"/>
                <a:gd name="connsiteX8" fmla="*/ 472179 w 1086296"/>
                <a:gd name="connsiteY8" fmla="*/ 289660 h 1016058"/>
                <a:gd name="connsiteX9" fmla="*/ 472179 w 1086296"/>
                <a:gd name="connsiteY9" fmla="*/ 62677 h 1016058"/>
                <a:gd name="connsiteX10" fmla="*/ 62677 w 1086296"/>
                <a:gd name="connsiteY10" fmla="*/ 472179 h 1016058"/>
                <a:gd name="connsiteX11" fmla="*/ 472179 w 1086296"/>
                <a:gd name="connsiteY11" fmla="*/ 881681 h 1016058"/>
                <a:gd name="connsiteX12" fmla="*/ 631576 w 1086296"/>
                <a:gd name="connsiteY12" fmla="*/ 849500 h 1016058"/>
                <a:gd name="connsiteX13" fmla="*/ 689939 w 1086296"/>
                <a:gd name="connsiteY13" fmla="*/ 817822 h 1016058"/>
                <a:gd name="connsiteX14" fmla="*/ 606328 w 1086296"/>
                <a:gd name="connsiteY14" fmla="*/ 687710 h 1016058"/>
                <a:gd name="connsiteX15" fmla="*/ 571268 w 1086296"/>
                <a:gd name="connsiteY15" fmla="*/ 706740 h 1016058"/>
                <a:gd name="connsiteX16" fmla="*/ 472179 w 1086296"/>
                <a:gd name="connsiteY16" fmla="*/ 726745 h 1016058"/>
                <a:gd name="connsiteX17" fmla="*/ 217613 w 1086296"/>
                <a:gd name="connsiteY17" fmla="*/ 472179 h 1016058"/>
                <a:gd name="connsiteX18" fmla="*/ 472179 w 1086296"/>
                <a:gd name="connsiteY18" fmla="*/ 217613 h 1016058"/>
                <a:gd name="connsiteX19" fmla="*/ 726746 w 1086296"/>
                <a:gd name="connsiteY19" fmla="*/ 472179 h 1016058"/>
                <a:gd name="connsiteX20" fmla="*/ 721574 w 1086296"/>
                <a:gd name="connsiteY20" fmla="*/ 523483 h 1016058"/>
                <a:gd name="connsiteX21" fmla="*/ 709041 w 1086296"/>
                <a:gd name="connsiteY21" fmla="*/ 563857 h 1016058"/>
                <a:gd name="connsiteX22" fmla="*/ 849543 w 1086296"/>
                <a:gd name="connsiteY22" fmla="*/ 631442 h 1016058"/>
                <a:gd name="connsiteX23" fmla="*/ 873362 w 1086296"/>
                <a:gd name="connsiteY23" fmla="*/ 554708 h 1016058"/>
                <a:gd name="connsiteX24" fmla="*/ 881682 w 1086296"/>
                <a:gd name="connsiteY24" fmla="*/ 472179 h 1016058"/>
                <a:gd name="connsiteX25" fmla="*/ 472179 w 1086296"/>
                <a:gd name="connsiteY25" fmla="*/ 62677 h 1016058"/>
                <a:gd name="connsiteX26" fmla="*/ 472179 w 1086296"/>
                <a:gd name="connsiteY26" fmla="*/ 0 h 1016058"/>
                <a:gd name="connsiteX27" fmla="*/ 944359 w 1086296"/>
                <a:gd name="connsiteY27" fmla="*/ 472179 h 1016058"/>
                <a:gd name="connsiteX28" fmla="*/ 907253 w 1086296"/>
                <a:gd name="connsiteY28" fmla="*/ 655972 h 1016058"/>
                <a:gd name="connsiteX29" fmla="*/ 905863 w 1086296"/>
                <a:gd name="connsiteY29" fmla="*/ 658534 h 1016058"/>
                <a:gd name="connsiteX30" fmla="*/ 977804 w 1086296"/>
                <a:gd name="connsiteY30" fmla="*/ 704009 h 1016058"/>
                <a:gd name="connsiteX31" fmla="*/ 1086296 w 1086296"/>
                <a:gd name="connsiteY31" fmla="*/ 771869 h 1016058"/>
                <a:gd name="connsiteX32" fmla="*/ 862446 w 1086296"/>
                <a:gd name="connsiteY32" fmla="*/ 794092 h 1016058"/>
                <a:gd name="connsiteX33" fmla="*/ 841240 w 1086296"/>
                <a:gd name="connsiteY33" fmla="*/ 1016058 h 1016058"/>
                <a:gd name="connsiteX34" fmla="*/ 723762 w 1086296"/>
                <a:gd name="connsiteY34" fmla="*/ 870457 h 1016058"/>
                <a:gd name="connsiteX35" fmla="*/ 655973 w 1086296"/>
                <a:gd name="connsiteY35" fmla="*/ 907252 h 1016058"/>
                <a:gd name="connsiteX36" fmla="*/ 472179 w 1086296"/>
                <a:gd name="connsiteY36" fmla="*/ 944358 h 1016058"/>
                <a:gd name="connsiteX37" fmla="*/ 0 w 1086296"/>
                <a:gd name="connsiteY37" fmla="*/ 472179 h 1016058"/>
                <a:gd name="connsiteX38" fmla="*/ 472179 w 1086296"/>
                <a:gd name="connsiteY38" fmla="*/ 0 h 1016058"/>
                <a:gd name="connsiteX0" fmla="*/ 472179 w 1086296"/>
                <a:gd name="connsiteY0" fmla="*/ 289660 h 1025631"/>
                <a:gd name="connsiteX1" fmla="*/ 289661 w 1086296"/>
                <a:gd name="connsiteY1" fmla="*/ 472179 h 1025631"/>
                <a:gd name="connsiteX2" fmla="*/ 472179 w 1086296"/>
                <a:gd name="connsiteY2" fmla="*/ 654698 h 1025631"/>
                <a:gd name="connsiteX3" fmla="*/ 543224 w 1086296"/>
                <a:gd name="connsiteY3" fmla="*/ 640355 h 1025631"/>
                <a:gd name="connsiteX4" fmla="*/ 566021 w 1086296"/>
                <a:gd name="connsiteY4" fmla="*/ 624984 h 1025631"/>
                <a:gd name="connsiteX5" fmla="*/ 445177 w 1086296"/>
                <a:gd name="connsiteY5" fmla="*/ 436930 h 1025631"/>
                <a:gd name="connsiteX6" fmla="*/ 642638 w 1086296"/>
                <a:gd name="connsiteY6" fmla="*/ 531915 h 1025631"/>
                <a:gd name="connsiteX7" fmla="*/ 654698 w 1086296"/>
                <a:gd name="connsiteY7" fmla="*/ 472179 h 1025631"/>
                <a:gd name="connsiteX8" fmla="*/ 472179 w 1086296"/>
                <a:gd name="connsiteY8" fmla="*/ 289660 h 1025631"/>
                <a:gd name="connsiteX9" fmla="*/ 472179 w 1086296"/>
                <a:gd name="connsiteY9" fmla="*/ 62677 h 1025631"/>
                <a:gd name="connsiteX10" fmla="*/ 62677 w 1086296"/>
                <a:gd name="connsiteY10" fmla="*/ 472179 h 1025631"/>
                <a:gd name="connsiteX11" fmla="*/ 472179 w 1086296"/>
                <a:gd name="connsiteY11" fmla="*/ 881681 h 1025631"/>
                <a:gd name="connsiteX12" fmla="*/ 631576 w 1086296"/>
                <a:gd name="connsiteY12" fmla="*/ 849500 h 1025631"/>
                <a:gd name="connsiteX13" fmla="*/ 689939 w 1086296"/>
                <a:gd name="connsiteY13" fmla="*/ 817822 h 1025631"/>
                <a:gd name="connsiteX14" fmla="*/ 606328 w 1086296"/>
                <a:gd name="connsiteY14" fmla="*/ 687710 h 1025631"/>
                <a:gd name="connsiteX15" fmla="*/ 571268 w 1086296"/>
                <a:gd name="connsiteY15" fmla="*/ 706740 h 1025631"/>
                <a:gd name="connsiteX16" fmla="*/ 472179 w 1086296"/>
                <a:gd name="connsiteY16" fmla="*/ 726745 h 1025631"/>
                <a:gd name="connsiteX17" fmla="*/ 217613 w 1086296"/>
                <a:gd name="connsiteY17" fmla="*/ 472179 h 1025631"/>
                <a:gd name="connsiteX18" fmla="*/ 472179 w 1086296"/>
                <a:gd name="connsiteY18" fmla="*/ 217613 h 1025631"/>
                <a:gd name="connsiteX19" fmla="*/ 726746 w 1086296"/>
                <a:gd name="connsiteY19" fmla="*/ 472179 h 1025631"/>
                <a:gd name="connsiteX20" fmla="*/ 721574 w 1086296"/>
                <a:gd name="connsiteY20" fmla="*/ 523483 h 1025631"/>
                <a:gd name="connsiteX21" fmla="*/ 709041 w 1086296"/>
                <a:gd name="connsiteY21" fmla="*/ 563857 h 1025631"/>
                <a:gd name="connsiteX22" fmla="*/ 849543 w 1086296"/>
                <a:gd name="connsiteY22" fmla="*/ 631442 h 1025631"/>
                <a:gd name="connsiteX23" fmla="*/ 873362 w 1086296"/>
                <a:gd name="connsiteY23" fmla="*/ 554708 h 1025631"/>
                <a:gd name="connsiteX24" fmla="*/ 881682 w 1086296"/>
                <a:gd name="connsiteY24" fmla="*/ 472179 h 1025631"/>
                <a:gd name="connsiteX25" fmla="*/ 472179 w 1086296"/>
                <a:gd name="connsiteY25" fmla="*/ 62677 h 1025631"/>
                <a:gd name="connsiteX26" fmla="*/ 472179 w 1086296"/>
                <a:gd name="connsiteY26" fmla="*/ 0 h 1025631"/>
                <a:gd name="connsiteX27" fmla="*/ 944359 w 1086296"/>
                <a:gd name="connsiteY27" fmla="*/ 472179 h 1025631"/>
                <a:gd name="connsiteX28" fmla="*/ 907253 w 1086296"/>
                <a:gd name="connsiteY28" fmla="*/ 655972 h 1025631"/>
                <a:gd name="connsiteX29" fmla="*/ 905863 w 1086296"/>
                <a:gd name="connsiteY29" fmla="*/ 658534 h 1025631"/>
                <a:gd name="connsiteX30" fmla="*/ 977804 w 1086296"/>
                <a:gd name="connsiteY30" fmla="*/ 704009 h 1025631"/>
                <a:gd name="connsiteX31" fmla="*/ 1086296 w 1086296"/>
                <a:gd name="connsiteY31" fmla="*/ 771869 h 1025631"/>
                <a:gd name="connsiteX32" fmla="*/ 862446 w 1086296"/>
                <a:gd name="connsiteY32" fmla="*/ 794092 h 1025631"/>
                <a:gd name="connsiteX33" fmla="*/ 850813 w 1086296"/>
                <a:gd name="connsiteY33" fmla="*/ 1025631 h 1025631"/>
                <a:gd name="connsiteX34" fmla="*/ 723762 w 1086296"/>
                <a:gd name="connsiteY34" fmla="*/ 870457 h 1025631"/>
                <a:gd name="connsiteX35" fmla="*/ 655973 w 1086296"/>
                <a:gd name="connsiteY35" fmla="*/ 907252 h 1025631"/>
                <a:gd name="connsiteX36" fmla="*/ 472179 w 1086296"/>
                <a:gd name="connsiteY36" fmla="*/ 944358 h 1025631"/>
                <a:gd name="connsiteX37" fmla="*/ 0 w 1086296"/>
                <a:gd name="connsiteY37" fmla="*/ 472179 h 1025631"/>
                <a:gd name="connsiteX38" fmla="*/ 472179 w 1086296"/>
                <a:gd name="connsiteY38" fmla="*/ 0 h 1025631"/>
                <a:gd name="connsiteX0" fmla="*/ 472179 w 1086296"/>
                <a:gd name="connsiteY0" fmla="*/ 289660 h 1025631"/>
                <a:gd name="connsiteX1" fmla="*/ 289661 w 1086296"/>
                <a:gd name="connsiteY1" fmla="*/ 472179 h 1025631"/>
                <a:gd name="connsiteX2" fmla="*/ 472179 w 1086296"/>
                <a:gd name="connsiteY2" fmla="*/ 654698 h 1025631"/>
                <a:gd name="connsiteX3" fmla="*/ 543224 w 1086296"/>
                <a:gd name="connsiteY3" fmla="*/ 640355 h 1025631"/>
                <a:gd name="connsiteX4" fmla="*/ 566021 w 1086296"/>
                <a:gd name="connsiteY4" fmla="*/ 624984 h 1025631"/>
                <a:gd name="connsiteX5" fmla="*/ 445177 w 1086296"/>
                <a:gd name="connsiteY5" fmla="*/ 436930 h 1025631"/>
                <a:gd name="connsiteX6" fmla="*/ 642638 w 1086296"/>
                <a:gd name="connsiteY6" fmla="*/ 531915 h 1025631"/>
                <a:gd name="connsiteX7" fmla="*/ 654698 w 1086296"/>
                <a:gd name="connsiteY7" fmla="*/ 472179 h 1025631"/>
                <a:gd name="connsiteX8" fmla="*/ 472179 w 1086296"/>
                <a:gd name="connsiteY8" fmla="*/ 289660 h 1025631"/>
                <a:gd name="connsiteX9" fmla="*/ 472179 w 1086296"/>
                <a:gd name="connsiteY9" fmla="*/ 62677 h 1025631"/>
                <a:gd name="connsiteX10" fmla="*/ 62677 w 1086296"/>
                <a:gd name="connsiteY10" fmla="*/ 472179 h 1025631"/>
                <a:gd name="connsiteX11" fmla="*/ 472179 w 1086296"/>
                <a:gd name="connsiteY11" fmla="*/ 881681 h 1025631"/>
                <a:gd name="connsiteX12" fmla="*/ 631576 w 1086296"/>
                <a:gd name="connsiteY12" fmla="*/ 849500 h 1025631"/>
                <a:gd name="connsiteX13" fmla="*/ 689939 w 1086296"/>
                <a:gd name="connsiteY13" fmla="*/ 817822 h 1025631"/>
                <a:gd name="connsiteX14" fmla="*/ 606328 w 1086296"/>
                <a:gd name="connsiteY14" fmla="*/ 687710 h 1025631"/>
                <a:gd name="connsiteX15" fmla="*/ 571268 w 1086296"/>
                <a:gd name="connsiteY15" fmla="*/ 706740 h 1025631"/>
                <a:gd name="connsiteX16" fmla="*/ 472179 w 1086296"/>
                <a:gd name="connsiteY16" fmla="*/ 726745 h 1025631"/>
                <a:gd name="connsiteX17" fmla="*/ 217613 w 1086296"/>
                <a:gd name="connsiteY17" fmla="*/ 472179 h 1025631"/>
                <a:gd name="connsiteX18" fmla="*/ 472179 w 1086296"/>
                <a:gd name="connsiteY18" fmla="*/ 217613 h 1025631"/>
                <a:gd name="connsiteX19" fmla="*/ 726746 w 1086296"/>
                <a:gd name="connsiteY19" fmla="*/ 472179 h 1025631"/>
                <a:gd name="connsiteX20" fmla="*/ 721574 w 1086296"/>
                <a:gd name="connsiteY20" fmla="*/ 523483 h 1025631"/>
                <a:gd name="connsiteX21" fmla="*/ 709041 w 1086296"/>
                <a:gd name="connsiteY21" fmla="*/ 563857 h 1025631"/>
                <a:gd name="connsiteX22" fmla="*/ 849543 w 1086296"/>
                <a:gd name="connsiteY22" fmla="*/ 631442 h 1025631"/>
                <a:gd name="connsiteX23" fmla="*/ 873362 w 1086296"/>
                <a:gd name="connsiteY23" fmla="*/ 554708 h 1025631"/>
                <a:gd name="connsiteX24" fmla="*/ 881682 w 1086296"/>
                <a:gd name="connsiteY24" fmla="*/ 472179 h 1025631"/>
                <a:gd name="connsiteX25" fmla="*/ 472179 w 1086296"/>
                <a:gd name="connsiteY25" fmla="*/ 62677 h 1025631"/>
                <a:gd name="connsiteX26" fmla="*/ 472179 w 1086296"/>
                <a:gd name="connsiteY26" fmla="*/ 0 h 1025631"/>
                <a:gd name="connsiteX27" fmla="*/ 944359 w 1086296"/>
                <a:gd name="connsiteY27" fmla="*/ 472179 h 1025631"/>
                <a:gd name="connsiteX28" fmla="*/ 907253 w 1086296"/>
                <a:gd name="connsiteY28" fmla="*/ 655972 h 1025631"/>
                <a:gd name="connsiteX29" fmla="*/ 905863 w 1086296"/>
                <a:gd name="connsiteY29" fmla="*/ 658534 h 1025631"/>
                <a:gd name="connsiteX30" fmla="*/ 977804 w 1086296"/>
                <a:gd name="connsiteY30" fmla="*/ 704009 h 1025631"/>
                <a:gd name="connsiteX31" fmla="*/ 1086296 w 1086296"/>
                <a:gd name="connsiteY31" fmla="*/ 771869 h 1025631"/>
                <a:gd name="connsiteX32" fmla="*/ 862446 w 1086296"/>
                <a:gd name="connsiteY32" fmla="*/ 794092 h 1025631"/>
                <a:gd name="connsiteX33" fmla="*/ 850813 w 1086296"/>
                <a:gd name="connsiteY33" fmla="*/ 1025631 h 1025631"/>
                <a:gd name="connsiteX34" fmla="*/ 723762 w 1086296"/>
                <a:gd name="connsiteY34" fmla="*/ 870457 h 1025631"/>
                <a:gd name="connsiteX35" fmla="*/ 655973 w 1086296"/>
                <a:gd name="connsiteY35" fmla="*/ 907252 h 1025631"/>
                <a:gd name="connsiteX36" fmla="*/ 472179 w 1086296"/>
                <a:gd name="connsiteY36" fmla="*/ 944358 h 1025631"/>
                <a:gd name="connsiteX37" fmla="*/ 0 w 1086296"/>
                <a:gd name="connsiteY37" fmla="*/ 472179 h 1025631"/>
                <a:gd name="connsiteX38" fmla="*/ 472179 w 1086296"/>
                <a:gd name="connsiteY38" fmla="*/ 0 h 1025631"/>
                <a:gd name="connsiteX0" fmla="*/ 472179 w 1086296"/>
                <a:gd name="connsiteY0" fmla="*/ 289660 h 1025631"/>
                <a:gd name="connsiteX1" fmla="*/ 289661 w 1086296"/>
                <a:gd name="connsiteY1" fmla="*/ 472179 h 1025631"/>
                <a:gd name="connsiteX2" fmla="*/ 472179 w 1086296"/>
                <a:gd name="connsiteY2" fmla="*/ 654698 h 1025631"/>
                <a:gd name="connsiteX3" fmla="*/ 543224 w 1086296"/>
                <a:gd name="connsiteY3" fmla="*/ 640355 h 1025631"/>
                <a:gd name="connsiteX4" fmla="*/ 566021 w 1086296"/>
                <a:gd name="connsiteY4" fmla="*/ 624984 h 1025631"/>
                <a:gd name="connsiteX5" fmla="*/ 445177 w 1086296"/>
                <a:gd name="connsiteY5" fmla="*/ 436930 h 1025631"/>
                <a:gd name="connsiteX6" fmla="*/ 642638 w 1086296"/>
                <a:gd name="connsiteY6" fmla="*/ 531915 h 1025631"/>
                <a:gd name="connsiteX7" fmla="*/ 654698 w 1086296"/>
                <a:gd name="connsiteY7" fmla="*/ 472179 h 1025631"/>
                <a:gd name="connsiteX8" fmla="*/ 472179 w 1086296"/>
                <a:gd name="connsiteY8" fmla="*/ 289660 h 1025631"/>
                <a:gd name="connsiteX9" fmla="*/ 472179 w 1086296"/>
                <a:gd name="connsiteY9" fmla="*/ 62677 h 1025631"/>
                <a:gd name="connsiteX10" fmla="*/ 62677 w 1086296"/>
                <a:gd name="connsiteY10" fmla="*/ 472179 h 1025631"/>
                <a:gd name="connsiteX11" fmla="*/ 472179 w 1086296"/>
                <a:gd name="connsiteY11" fmla="*/ 881681 h 1025631"/>
                <a:gd name="connsiteX12" fmla="*/ 631576 w 1086296"/>
                <a:gd name="connsiteY12" fmla="*/ 849500 h 1025631"/>
                <a:gd name="connsiteX13" fmla="*/ 689939 w 1086296"/>
                <a:gd name="connsiteY13" fmla="*/ 817822 h 1025631"/>
                <a:gd name="connsiteX14" fmla="*/ 606328 w 1086296"/>
                <a:gd name="connsiteY14" fmla="*/ 687710 h 1025631"/>
                <a:gd name="connsiteX15" fmla="*/ 571268 w 1086296"/>
                <a:gd name="connsiteY15" fmla="*/ 706740 h 1025631"/>
                <a:gd name="connsiteX16" fmla="*/ 472179 w 1086296"/>
                <a:gd name="connsiteY16" fmla="*/ 726745 h 1025631"/>
                <a:gd name="connsiteX17" fmla="*/ 217613 w 1086296"/>
                <a:gd name="connsiteY17" fmla="*/ 472179 h 1025631"/>
                <a:gd name="connsiteX18" fmla="*/ 472179 w 1086296"/>
                <a:gd name="connsiteY18" fmla="*/ 217613 h 1025631"/>
                <a:gd name="connsiteX19" fmla="*/ 726746 w 1086296"/>
                <a:gd name="connsiteY19" fmla="*/ 472179 h 1025631"/>
                <a:gd name="connsiteX20" fmla="*/ 721574 w 1086296"/>
                <a:gd name="connsiteY20" fmla="*/ 523483 h 1025631"/>
                <a:gd name="connsiteX21" fmla="*/ 709041 w 1086296"/>
                <a:gd name="connsiteY21" fmla="*/ 563857 h 1025631"/>
                <a:gd name="connsiteX22" fmla="*/ 849543 w 1086296"/>
                <a:gd name="connsiteY22" fmla="*/ 631442 h 1025631"/>
                <a:gd name="connsiteX23" fmla="*/ 873362 w 1086296"/>
                <a:gd name="connsiteY23" fmla="*/ 554708 h 1025631"/>
                <a:gd name="connsiteX24" fmla="*/ 881682 w 1086296"/>
                <a:gd name="connsiteY24" fmla="*/ 472179 h 1025631"/>
                <a:gd name="connsiteX25" fmla="*/ 472179 w 1086296"/>
                <a:gd name="connsiteY25" fmla="*/ 62677 h 1025631"/>
                <a:gd name="connsiteX26" fmla="*/ 472179 w 1086296"/>
                <a:gd name="connsiteY26" fmla="*/ 0 h 1025631"/>
                <a:gd name="connsiteX27" fmla="*/ 944359 w 1086296"/>
                <a:gd name="connsiteY27" fmla="*/ 472179 h 1025631"/>
                <a:gd name="connsiteX28" fmla="*/ 907253 w 1086296"/>
                <a:gd name="connsiteY28" fmla="*/ 655972 h 1025631"/>
                <a:gd name="connsiteX29" fmla="*/ 905863 w 1086296"/>
                <a:gd name="connsiteY29" fmla="*/ 658534 h 1025631"/>
                <a:gd name="connsiteX30" fmla="*/ 977804 w 1086296"/>
                <a:gd name="connsiteY30" fmla="*/ 704009 h 1025631"/>
                <a:gd name="connsiteX31" fmla="*/ 1086296 w 1086296"/>
                <a:gd name="connsiteY31" fmla="*/ 771869 h 1025631"/>
                <a:gd name="connsiteX32" fmla="*/ 862446 w 1086296"/>
                <a:gd name="connsiteY32" fmla="*/ 794092 h 1025631"/>
                <a:gd name="connsiteX33" fmla="*/ 850813 w 1086296"/>
                <a:gd name="connsiteY33" fmla="*/ 1025631 h 1025631"/>
                <a:gd name="connsiteX34" fmla="*/ 723762 w 1086296"/>
                <a:gd name="connsiteY34" fmla="*/ 870457 h 1025631"/>
                <a:gd name="connsiteX35" fmla="*/ 655973 w 1086296"/>
                <a:gd name="connsiteY35" fmla="*/ 907252 h 1025631"/>
                <a:gd name="connsiteX36" fmla="*/ 472179 w 1086296"/>
                <a:gd name="connsiteY36" fmla="*/ 944358 h 1025631"/>
                <a:gd name="connsiteX37" fmla="*/ 0 w 1086296"/>
                <a:gd name="connsiteY37" fmla="*/ 472179 h 1025631"/>
                <a:gd name="connsiteX38" fmla="*/ 472179 w 1086296"/>
                <a:gd name="connsiteY38" fmla="*/ 0 h 102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86296" h="1025631">
                  <a:moveTo>
                    <a:pt x="472179" y="289660"/>
                  </a:moveTo>
                  <a:cubicBezTo>
                    <a:pt x="371377" y="289660"/>
                    <a:pt x="289661" y="371376"/>
                    <a:pt x="289661" y="472179"/>
                  </a:cubicBezTo>
                  <a:cubicBezTo>
                    <a:pt x="289661" y="572982"/>
                    <a:pt x="371377" y="654698"/>
                    <a:pt x="472179" y="654698"/>
                  </a:cubicBezTo>
                  <a:cubicBezTo>
                    <a:pt x="497380" y="654698"/>
                    <a:pt x="521388" y="649591"/>
                    <a:pt x="543224" y="640355"/>
                  </a:cubicBezTo>
                  <a:lnTo>
                    <a:pt x="566021" y="624984"/>
                  </a:lnTo>
                  <a:lnTo>
                    <a:pt x="445177" y="436930"/>
                  </a:lnTo>
                  <a:lnTo>
                    <a:pt x="642638" y="531915"/>
                  </a:lnTo>
                  <a:lnTo>
                    <a:pt x="654698" y="472179"/>
                  </a:lnTo>
                  <a:cubicBezTo>
                    <a:pt x="654698" y="371376"/>
                    <a:pt x="572982" y="289660"/>
                    <a:pt x="472179" y="289660"/>
                  </a:cubicBezTo>
                  <a:close/>
                  <a:moveTo>
                    <a:pt x="472179" y="62677"/>
                  </a:moveTo>
                  <a:cubicBezTo>
                    <a:pt x="246018" y="62677"/>
                    <a:pt x="62677" y="246017"/>
                    <a:pt x="62677" y="472179"/>
                  </a:cubicBezTo>
                  <a:cubicBezTo>
                    <a:pt x="62677" y="698341"/>
                    <a:pt x="246018" y="881681"/>
                    <a:pt x="472179" y="881681"/>
                  </a:cubicBezTo>
                  <a:cubicBezTo>
                    <a:pt x="528720" y="881681"/>
                    <a:pt x="582584" y="870222"/>
                    <a:pt x="631576" y="849500"/>
                  </a:cubicBezTo>
                  <a:lnTo>
                    <a:pt x="689939" y="817822"/>
                  </a:lnTo>
                  <a:lnTo>
                    <a:pt x="606328" y="687710"/>
                  </a:lnTo>
                  <a:lnTo>
                    <a:pt x="571268" y="706740"/>
                  </a:lnTo>
                  <a:cubicBezTo>
                    <a:pt x="540812" y="719622"/>
                    <a:pt x="507328" y="726745"/>
                    <a:pt x="472179" y="726745"/>
                  </a:cubicBezTo>
                  <a:cubicBezTo>
                    <a:pt x="331586" y="726745"/>
                    <a:pt x="217613" y="612772"/>
                    <a:pt x="217613" y="472179"/>
                  </a:cubicBezTo>
                  <a:cubicBezTo>
                    <a:pt x="217613" y="331586"/>
                    <a:pt x="331586" y="217613"/>
                    <a:pt x="472179" y="217613"/>
                  </a:cubicBezTo>
                  <a:cubicBezTo>
                    <a:pt x="612773" y="217613"/>
                    <a:pt x="726746" y="331586"/>
                    <a:pt x="726746" y="472179"/>
                  </a:cubicBezTo>
                  <a:cubicBezTo>
                    <a:pt x="726746" y="489753"/>
                    <a:pt x="724965" y="506911"/>
                    <a:pt x="721574" y="523483"/>
                  </a:cubicBezTo>
                  <a:lnTo>
                    <a:pt x="709041" y="563857"/>
                  </a:lnTo>
                  <a:lnTo>
                    <a:pt x="849543" y="631442"/>
                  </a:lnTo>
                  <a:lnTo>
                    <a:pt x="873362" y="554708"/>
                  </a:lnTo>
                  <a:cubicBezTo>
                    <a:pt x="878817" y="528050"/>
                    <a:pt x="881682" y="500449"/>
                    <a:pt x="881682" y="472179"/>
                  </a:cubicBezTo>
                  <a:cubicBezTo>
                    <a:pt x="881682" y="246017"/>
                    <a:pt x="698341" y="62677"/>
                    <a:pt x="472179" y="62677"/>
                  </a:cubicBezTo>
                  <a:close/>
                  <a:moveTo>
                    <a:pt x="472179" y="0"/>
                  </a:moveTo>
                  <a:cubicBezTo>
                    <a:pt x="732957" y="0"/>
                    <a:pt x="944359" y="211402"/>
                    <a:pt x="944359" y="472179"/>
                  </a:cubicBezTo>
                  <a:cubicBezTo>
                    <a:pt x="944359" y="537373"/>
                    <a:pt x="931146" y="599482"/>
                    <a:pt x="907253" y="655972"/>
                  </a:cubicBezTo>
                  <a:lnTo>
                    <a:pt x="905863" y="658534"/>
                  </a:lnTo>
                  <a:cubicBezTo>
                    <a:pt x="929843" y="672629"/>
                    <a:pt x="953824" y="689914"/>
                    <a:pt x="977804" y="704009"/>
                  </a:cubicBezTo>
                  <a:lnTo>
                    <a:pt x="1086296" y="771869"/>
                  </a:lnTo>
                  <a:cubicBezTo>
                    <a:pt x="976579" y="782469"/>
                    <a:pt x="972164" y="780301"/>
                    <a:pt x="862446" y="794092"/>
                  </a:cubicBezTo>
                  <a:cubicBezTo>
                    <a:pt x="855376" y="890416"/>
                    <a:pt x="864262" y="884631"/>
                    <a:pt x="850813" y="1025631"/>
                  </a:cubicBezTo>
                  <a:lnTo>
                    <a:pt x="723762" y="870457"/>
                  </a:lnTo>
                  <a:lnTo>
                    <a:pt x="655973" y="907252"/>
                  </a:lnTo>
                  <a:cubicBezTo>
                    <a:pt x="599482" y="931146"/>
                    <a:pt x="537374" y="944358"/>
                    <a:pt x="472179" y="944358"/>
                  </a:cubicBezTo>
                  <a:cubicBezTo>
                    <a:pt x="211402" y="944358"/>
                    <a:pt x="0" y="732956"/>
                    <a:pt x="0" y="472179"/>
                  </a:cubicBezTo>
                  <a:cubicBezTo>
                    <a:pt x="0" y="211402"/>
                    <a:pt x="211402" y="0"/>
                    <a:pt x="472179" y="0"/>
                  </a:cubicBezTo>
                  <a:close/>
                </a:path>
              </a:pathLst>
            </a:cu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0" name="Group 69">
              <a:extLst>
                <a:ext uri="{FF2B5EF4-FFF2-40B4-BE49-F238E27FC236}">
                  <a16:creationId xmlns:a16="http://schemas.microsoft.com/office/drawing/2014/main" id="{41D37DC7-936B-4380-BE39-FF94A5745A0D}"/>
                </a:ext>
              </a:extLst>
            </p:cNvPr>
            <p:cNvGrpSpPr/>
            <p:nvPr/>
          </p:nvGrpSpPr>
          <p:grpSpPr>
            <a:xfrm>
              <a:off x="838619" y="1433998"/>
              <a:ext cx="2119348" cy="5028956"/>
              <a:chOff x="883261" y="1649898"/>
              <a:chExt cx="2119348" cy="3976526"/>
            </a:xfrm>
          </p:grpSpPr>
          <p:sp>
            <p:nvSpPr>
              <p:cNvPr id="71" name="Rectangle 70">
                <a:extLst>
                  <a:ext uri="{FF2B5EF4-FFF2-40B4-BE49-F238E27FC236}">
                    <a16:creationId xmlns:a16="http://schemas.microsoft.com/office/drawing/2014/main" id="{64206B65-7DD5-4C33-9B55-85A49C9EB283}"/>
                  </a:ext>
                </a:extLst>
              </p:cNvPr>
              <p:cNvSpPr/>
              <p:nvPr/>
            </p:nvSpPr>
            <p:spPr>
              <a:xfrm>
                <a:off x="883261" y="1649898"/>
                <a:ext cx="2119348" cy="3976526"/>
              </a:xfrm>
              <a:prstGeom prst="rect">
                <a:avLst/>
              </a:prstGeom>
              <a:solidFill>
                <a:sysClr val="window" lastClr="FFFFFF"/>
              </a:solid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72" name="Rectangle 71">
                <a:extLst>
                  <a:ext uri="{FF2B5EF4-FFF2-40B4-BE49-F238E27FC236}">
                    <a16:creationId xmlns:a16="http://schemas.microsoft.com/office/drawing/2014/main" id="{B4D77640-05AF-45C2-8BF4-09C86FCA41E7}"/>
                  </a:ext>
                </a:extLst>
              </p:cNvPr>
              <p:cNvSpPr/>
              <p:nvPr/>
            </p:nvSpPr>
            <p:spPr>
              <a:xfrm>
                <a:off x="1561935" y="1658747"/>
                <a:ext cx="762000" cy="338554"/>
              </a:xfrm>
              <a:prstGeom prst="rect">
                <a:avLst/>
              </a:prstGeom>
              <a:no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Data</a:t>
                </a:r>
              </a:p>
            </p:txBody>
          </p:sp>
        </p:grpSp>
        <p:pic>
          <p:nvPicPr>
            <p:cNvPr id="12" name="Picture 11" descr="Logo&#10;&#10;Description automatically generated">
              <a:extLst>
                <a:ext uri="{FF2B5EF4-FFF2-40B4-BE49-F238E27FC236}">
                  <a16:creationId xmlns:a16="http://schemas.microsoft.com/office/drawing/2014/main" id="{8B407031-2BED-4B27-8433-289007F5F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862" y="3454222"/>
              <a:ext cx="1500861" cy="519765"/>
            </a:xfrm>
            <a:prstGeom prst="rect">
              <a:avLst/>
            </a:prstGeom>
          </p:spPr>
        </p:pic>
        <p:sp>
          <p:nvSpPr>
            <p:cNvPr id="74" name="TextBox 73">
              <a:extLst>
                <a:ext uri="{FF2B5EF4-FFF2-40B4-BE49-F238E27FC236}">
                  <a16:creationId xmlns:a16="http://schemas.microsoft.com/office/drawing/2014/main" id="{C4B4193C-E82E-4016-9A97-9BF595A3E550}"/>
                </a:ext>
              </a:extLst>
            </p:cNvPr>
            <p:cNvSpPr txBox="1"/>
            <p:nvPr/>
          </p:nvSpPr>
          <p:spPr>
            <a:xfrm>
              <a:off x="936504" y="4219599"/>
              <a:ext cx="1935857" cy="2031325"/>
            </a:xfrm>
            <a:prstGeom prst="rect">
              <a:avLst/>
            </a:prstGeom>
            <a:noFill/>
          </p:spPr>
          <p:txBody>
            <a:bodyPr wrap="square">
              <a:spAutoFit/>
            </a:bodyPr>
            <a:lstStyle/>
            <a:p>
              <a:pPr algn="ctr"/>
              <a:r>
                <a:rPr lang="en-US" sz="1400" dirty="0">
                  <a:latin typeface="Arial" panose="020B0604020202020204" pitchFamily="34" charset="0"/>
                  <a:cs typeface="Arial" panose="020B0604020202020204" pitchFamily="34" charset="0"/>
                </a:rPr>
                <a:t>Reddit is a network of communities where people can dive into their interests, hobbies and passions. There's a community for whatever you're interested in ...</a:t>
              </a:r>
            </a:p>
          </p:txBody>
        </p:sp>
        <p:sp>
          <p:nvSpPr>
            <p:cNvPr id="57" name="Rectangle 56">
              <a:extLst>
                <a:ext uri="{FF2B5EF4-FFF2-40B4-BE49-F238E27FC236}">
                  <a16:creationId xmlns:a16="http://schemas.microsoft.com/office/drawing/2014/main" id="{1CE37714-A474-4B7D-A7AA-FA06157EEC62}"/>
                </a:ext>
              </a:extLst>
            </p:cNvPr>
            <p:cNvSpPr/>
            <p:nvPr/>
          </p:nvSpPr>
          <p:spPr>
            <a:xfrm>
              <a:off x="3235952" y="4523962"/>
              <a:ext cx="1257932" cy="830997"/>
            </a:xfrm>
            <a:prstGeom prst="rect">
              <a:avLst/>
            </a:prstGeom>
          </p:spPr>
          <p:txBody>
            <a:bodyPr wrap="square">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Makeup: 1372 entries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0" dirty="0">
                  <a:solidFill>
                    <a:prstClr val="black"/>
                  </a:solidFill>
                  <a:latin typeface="Arial" panose="020B0604020202020204" pitchFamily="34" charset="0"/>
                  <a:cs typeface="Arial" panose="020B0604020202020204" pitchFamily="34" charset="0"/>
                </a:rPr>
                <a:t>Travel: 946 entries</a:t>
              </a:r>
              <a:endParaRPr kumimoji="0" lang="en-IN" sz="120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52" name="Right Arrow 7182">
              <a:extLst>
                <a:ext uri="{FF2B5EF4-FFF2-40B4-BE49-F238E27FC236}">
                  <a16:creationId xmlns:a16="http://schemas.microsoft.com/office/drawing/2014/main" id="{EBF8DAFE-4FB4-4DBF-A02B-B9E14CFBF509}"/>
                </a:ext>
              </a:extLst>
            </p:cNvPr>
            <p:cNvSpPr/>
            <p:nvPr/>
          </p:nvSpPr>
          <p:spPr>
            <a:xfrm>
              <a:off x="3312164" y="4066191"/>
              <a:ext cx="1105508" cy="283253"/>
            </a:xfrm>
            <a:prstGeom prst="rightArrow">
              <a:avLst>
                <a:gd name="adj1" fmla="val 25453"/>
                <a:gd name="adj2" fmla="val 57210"/>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8BCEC238-1DE6-496E-ADB1-61ACFD041F4F}"/>
                </a:ext>
              </a:extLst>
            </p:cNvPr>
            <p:cNvSpPr txBox="1"/>
            <p:nvPr/>
          </p:nvSpPr>
          <p:spPr>
            <a:xfrm>
              <a:off x="3364415" y="3318154"/>
              <a:ext cx="1001007"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Subreddits scrapped</a:t>
              </a:r>
            </a:p>
          </p:txBody>
        </p:sp>
        <p:sp>
          <p:nvSpPr>
            <p:cNvPr id="50" name="Oval 49">
              <a:extLst>
                <a:ext uri="{FF2B5EF4-FFF2-40B4-BE49-F238E27FC236}">
                  <a16:creationId xmlns:a16="http://schemas.microsoft.com/office/drawing/2014/main" id="{1BB923BF-E6BE-4035-9786-874AF355A8F9}"/>
                </a:ext>
              </a:extLst>
            </p:cNvPr>
            <p:cNvSpPr/>
            <p:nvPr/>
          </p:nvSpPr>
          <p:spPr>
            <a:xfrm>
              <a:off x="3322638" y="2043561"/>
              <a:ext cx="1084560" cy="1084560"/>
            </a:xfrm>
            <a:prstGeom prst="ellipse">
              <a:avLst/>
            </a:prstGeom>
            <a:solidFill>
              <a:srgbClr val="002060"/>
            </a:solidFill>
            <a:ln w="12700" cap="flat" cmpd="sng" algn="ctr">
              <a:noFill/>
              <a:prstDash val="solid"/>
              <a:miter lim="800000"/>
            </a:ln>
            <a:effectLst>
              <a:outerShdw blurRad="63500" dist="635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76" name="Picture 75" descr="Logo, company name&#10;&#10;Description automatically generated">
              <a:extLst>
                <a:ext uri="{FF2B5EF4-FFF2-40B4-BE49-F238E27FC236}">
                  <a16:creationId xmlns:a16="http://schemas.microsoft.com/office/drawing/2014/main" id="{1D661DE3-6E38-4534-BC49-16FD64D4CF3F}"/>
                </a:ext>
              </a:extLst>
            </p:cNvPr>
            <p:cNvPicPr>
              <a:picLocks noChangeAspect="1"/>
            </p:cNvPicPr>
            <p:nvPr/>
          </p:nvPicPr>
          <p:blipFill rotWithShape="1">
            <a:blip r:embed="rId3">
              <a:extLst>
                <a:ext uri="{28A0092B-C50C-407E-A947-70E740481C1C}">
                  <a14:useLocalDpi xmlns:a14="http://schemas.microsoft.com/office/drawing/2010/main" val="0"/>
                </a:ext>
              </a:extLst>
            </a:blip>
            <a:srcRect l="48419" t="10231" r="1" b="33526"/>
            <a:stretch/>
          </p:blipFill>
          <p:spPr>
            <a:xfrm>
              <a:off x="3384999" y="2290420"/>
              <a:ext cx="959839" cy="590842"/>
            </a:xfrm>
            <a:prstGeom prst="ellipse">
              <a:avLst/>
            </a:prstGeom>
          </p:spPr>
        </p:pic>
        <p:sp>
          <p:nvSpPr>
            <p:cNvPr id="82" name="TextBox 81">
              <a:extLst>
                <a:ext uri="{FF2B5EF4-FFF2-40B4-BE49-F238E27FC236}">
                  <a16:creationId xmlns:a16="http://schemas.microsoft.com/office/drawing/2014/main" id="{4C6EE3EB-5087-4016-BE2E-56DF601E3398}"/>
                </a:ext>
              </a:extLst>
            </p:cNvPr>
            <p:cNvSpPr txBox="1"/>
            <p:nvPr/>
          </p:nvSpPr>
          <p:spPr>
            <a:xfrm>
              <a:off x="9425948" y="4431629"/>
              <a:ext cx="2013384" cy="523220"/>
            </a:xfrm>
            <a:prstGeom prst="rect">
              <a:avLst/>
            </a:prstGeom>
            <a:noFill/>
          </p:spPr>
          <p:txBody>
            <a:bodyPr wrap="square" rtlCol="0" anchor="ctr">
              <a:spAutoFit/>
            </a:bodyPr>
            <a:lstStyle/>
            <a:p>
              <a:pPr algn="ctr" defTabSz="685800">
                <a:defRPr/>
              </a:pPr>
              <a:r>
                <a:rPr lang="en-US" sz="1400" b="1" dirty="0">
                  <a:solidFill>
                    <a:srgbClr val="000000">
                      <a:lumMod val="65000"/>
                      <a:lumOff val="35000"/>
                    </a:srgbClr>
                  </a:solidFill>
                  <a:latin typeface="Arial" panose="020B0604020202020204" pitchFamily="34" charset="0"/>
                  <a:cs typeface="Arial" panose="020B0604020202020204" pitchFamily="34" charset="0"/>
                </a:rPr>
                <a:t>Exploration Data Analysis (EDA)</a:t>
              </a:r>
            </a:p>
          </p:txBody>
        </p:sp>
        <p:sp>
          <p:nvSpPr>
            <p:cNvPr id="84" name="Oval 83">
              <a:extLst>
                <a:ext uri="{FF2B5EF4-FFF2-40B4-BE49-F238E27FC236}">
                  <a16:creationId xmlns:a16="http://schemas.microsoft.com/office/drawing/2014/main" id="{994F1BB6-E095-49B1-A674-38D414231482}"/>
                </a:ext>
              </a:extLst>
            </p:cNvPr>
            <p:cNvSpPr/>
            <p:nvPr/>
          </p:nvSpPr>
          <p:spPr>
            <a:xfrm>
              <a:off x="1360712" y="2043561"/>
              <a:ext cx="1084560" cy="1084560"/>
            </a:xfrm>
            <a:prstGeom prst="ellipse">
              <a:avLst/>
            </a:prstGeom>
            <a:solidFill>
              <a:srgbClr val="002060"/>
            </a:solidFill>
            <a:ln w="12700" cap="flat" cmpd="sng" algn="ctr">
              <a:noFill/>
              <a:prstDash val="solid"/>
              <a:miter lim="800000"/>
            </a:ln>
            <a:effectLst>
              <a:outerShdw blurRad="63500" dist="635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5" name="Freeform: Shape 84">
              <a:extLst>
                <a:ext uri="{FF2B5EF4-FFF2-40B4-BE49-F238E27FC236}">
                  <a16:creationId xmlns:a16="http://schemas.microsoft.com/office/drawing/2014/main" id="{79CDE2CA-AAE7-4782-BDA8-401D9648E908}"/>
                </a:ext>
              </a:extLst>
            </p:cNvPr>
            <p:cNvSpPr/>
            <p:nvPr/>
          </p:nvSpPr>
          <p:spPr>
            <a:xfrm>
              <a:off x="1619703" y="2343022"/>
              <a:ext cx="566578" cy="485639"/>
            </a:xfrm>
            <a:custGeom>
              <a:avLst/>
              <a:gdLst>
                <a:gd name="connsiteX0" fmla="*/ 2057400 w 4800600"/>
                <a:gd name="connsiteY0" fmla="*/ 3257550 h 4114800"/>
                <a:gd name="connsiteX1" fmla="*/ 1885950 w 4800600"/>
                <a:gd name="connsiteY1" fmla="*/ 3429000 h 4114800"/>
                <a:gd name="connsiteX2" fmla="*/ 2057400 w 4800600"/>
                <a:gd name="connsiteY2" fmla="*/ 3600450 h 4114800"/>
                <a:gd name="connsiteX3" fmla="*/ 2743200 w 4800600"/>
                <a:gd name="connsiteY3" fmla="*/ 3600450 h 4114800"/>
                <a:gd name="connsiteX4" fmla="*/ 2914650 w 4800600"/>
                <a:gd name="connsiteY4" fmla="*/ 3429000 h 4114800"/>
                <a:gd name="connsiteX5" fmla="*/ 2743200 w 4800600"/>
                <a:gd name="connsiteY5" fmla="*/ 3257550 h 4114800"/>
                <a:gd name="connsiteX6" fmla="*/ 2057400 w 4800600"/>
                <a:gd name="connsiteY6" fmla="*/ 2743200 h 4114800"/>
                <a:gd name="connsiteX7" fmla="*/ 1885950 w 4800600"/>
                <a:gd name="connsiteY7" fmla="*/ 2914650 h 4114800"/>
                <a:gd name="connsiteX8" fmla="*/ 2057400 w 4800600"/>
                <a:gd name="connsiteY8" fmla="*/ 3086100 h 4114800"/>
                <a:gd name="connsiteX9" fmla="*/ 2743200 w 4800600"/>
                <a:gd name="connsiteY9" fmla="*/ 3086100 h 4114800"/>
                <a:gd name="connsiteX10" fmla="*/ 2914650 w 4800600"/>
                <a:gd name="connsiteY10" fmla="*/ 2914650 h 4114800"/>
                <a:gd name="connsiteX11" fmla="*/ 2743200 w 4800600"/>
                <a:gd name="connsiteY11" fmla="*/ 2743200 h 4114800"/>
                <a:gd name="connsiteX12" fmla="*/ 2057400 w 4800600"/>
                <a:gd name="connsiteY12" fmla="*/ 2228850 h 4114800"/>
                <a:gd name="connsiteX13" fmla="*/ 1885950 w 4800600"/>
                <a:gd name="connsiteY13" fmla="*/ 2400300 h 4114800"/>
                <a:gd name="connsiteX14" fmla="*/ 2057400 w 4800600"/>
                <a:gd name="connsiteY14" fmla="*/ 2571750 h 4114800"/>
                <a:gd name="connsiteX15" fmla="*/ 2743200 w 4800600"/>
                <a:gd name="connsiteY15" fmla="*/ 2571750 h 4114800"/>
                <a:gd name="connsiteX16" fmla="*/ 2914650 w 4800600"/>
                <a:gd name="connsiteY16" fmla="*/ 2400300 h 4114800"/>
                <a:gd name="connsiteX17" fmla="*/ 2743200 w 4800600"/>
                <a:gd name="connsiteY17" fmla="*/ 2228850 h 4114800"/>
                <a:gd name="connsiteX18" fmla="*/ 1714500 w 4800600"/>
                <a:gd name="connsiteY18" fmla="*/ 1714500 h 4114800"/>
                <a:gd name="connsiteX19" fmla="*/ 3086100 w 4800600"/>
                <a:gd name="connsiteY19" fmla="*/ 1714500 h 4114800"/>
                <a:gd name="connsiteX20" fmla="*/ 3257550 w 4800600"/>
                <a:gd name="connsiteY20" fmla="*/ 1885950 h 4114800"/>
                <a:gd name="connsiteX21" fmla="*/ 3257550 w 4800600"/>
                <a:gd name="connsiteY21" fmla="*/ 3943350 h 4114800"/>
                <a:gd name="connsiteX22" fmla="*/ 3086100 w 4800600"/>
                <a:gd name="connsiteY22" fmla="*/ 4114800 h 4114800"/>
                <a:gd name="connsiteX23" fmla="*/ 1714500 w 4800600"/>
                <a:gd name="connsiteY23" fmla="*/ 4114800 h 4114800"/>
                <a:gd name="connsiteX24" fmla="*/ 1543050 w 4800600"/>
                <a:gd name="connsiteY24" fmla="*/ 3943350 h 4114800"/>
                <a:gd name="connsiteX25" fmla="*/ 1543050 w 4800600"/>
                <a:gd name="connsiteY25" fmla="*/ 1885950 h 4114800"/>
                <a:gd name="connsiteX26" fmla="*/ 1714500 w 4800600"/>
                <a:gd name="connsiteY26" fmla="*/ 1714500 h 4114800"/>
                <a:gd name="connsiteX27" fmla="*/ 2228850 w 4800600"/>
                <a:gd name="connsiteY27" fmla="*/ 1200150 h 4114800"/>
                <a:gd name="connsiteX28" fmla="*/ 3600450 w 4800600"/>
                <a:gd name="connsiteY28" fmla="*/ 1200150 h 4114800"/>
                <a:gd name="connsiteX29" fmla="*/ 3771900 w 4800600"/>
                <a:gd name="connsiteY29" fmla="*/ 1371600 h 4114800"/>
                <a:gd name="connsiteX30" fmla="*/ 3771900 w 4800600"/>
                <a:gd name="connsiteY30" fmla="*/ 3429000 h 4114800"/>
                <a:gd name="connsiteX31" fmla="*/ 3600450 w 4800600"/>
                <a:gd name="connsiteY31" fmla="*/ 3600450 h 4114800"/>
                <a:gd name="connsiteX32" fmla="*/ 3429000 w 4800600"/>
                <a:gd name="connsiteY32" fmla="*/ 3600450 h 4114800"/>
                <a:gd name="connsiteX33" fmla="*/ 3429000 w 4800600"/>
                <a:gd name="connsiteY33" fmla="*/ 1714500 h 4114800"/>
                <a:gd name="connsiteX34" fmla="*/ 3257550 w 4800600"/>
                <a:gd name="connsiteY34" fmla="*/ 1543050 h 4114800"/>
                <a:gd name="connsiteX35" fmla="*/ 2057400 w 4800600"/>
                <a:gd name="connsiteY35" fmla="*/ 1543050 h 4114800"/>
                <a:gd name="connsiteX36" fmla="*/ 2057400 w 4800600"/>
                <a:gd name="connsiteY36" fmla="*/ 1371600 h 4114800"/>
                <a:gd name="connsiteX37" fmla="*/ 2228850 w 4800600"/>
                <a:gd name="connsiteY37" fmla="*/ 1200150 h 4114800"/>
                <a:gd name="connsiteX38" fmla="*/ 1200150 w 4800600"/>
                <a:gd name="connsiteY38" fmla="*/ 1028700 h 4114800"/>
                <a:gd name="connsiteX39" fmla="*/ 1028700 w 4800600"/>
                <a:gd name="connsiteY39" fmla="*/ 1200150 h 4114800"/>
                <a:gd name="connsiteX40" fmla="*/ 1200150 w 4800600"/>
                <a:gd name="connsiteY40" fmla="*/ 1371600 h 4114800"/>
                <a:gd name="connsiteX41" fmla="*/ 1543050 w 4800600"/>
                <a:gd name="connsiteY41" fmla="*/ 1371600 h 4114800"/>
                <a:gd name="connsiteX42" fmla="*/ 1714500 w 4800600"/>
                <a:gd name="connsiteY42" fmla="*/ 1200150 h 4114800"/>
                <a:gd name="connsiteX43" fmla="*/ 1543050 w 4800600"/>
                <a:gd name="connsiteY43" fmla="*/ 1028700 h 4114800"/>
                <a:gd name="connsiteX44" fmla="*/ 2228850 w 4800600"/>
                <a:gd name="connsiteY44" fmla="*/ 685761 h 4114800"/>
                <a:gd name="connsiteX45" fmla="*/ 2400300 w 4800600"/>
                <a:gd name="connsiteY45" fmla="*/ 857211 h 4114800"/>
                <a:gd name="connsiteX46" fmla="*/ 2400300 w 4800600"/>
                <a:gd name="connsiteY46" fmla="*/ 1028661 h 4114800"/>
                <a:gd name="connsiteX47" fmla="*/ 2068118 w 4800600"/>
                <a:gd name="connsiteY47" fmla="*/ 1028661 h 4114800"/>
                <a:gd name="connsiteX48" fmla="*/ 1885950 w 4800600"/>
                <a:gd name="connsiteY48" fmla="*/ 1210829 h 4114800"/>
                <a:gd name="connsiteX49" fmla="*/ 1885950 w 4800600"/>
                <a:gd name="connsiteY49" fmla="*/ 1543011 h 4114800"/>
                <a:gd name="connsiteX50" fmla="*/ 1553768 w 4800600"/>
                <a:gd name="connsiteY50" fmla="*/ 1543011 h 4114800"/>
                <a:gd name="connsiteX51" fmla="*/ 1371600 w 4800600"/>
                <a:gd name="connsiteY51" fmla="*/ 1725179 h 4114800"/>
                <a:gd name="connsiteX52" fmla="*/ 1371600 w 4800600"/>
                <a:gd name="connsiteY52" fmla="*/ 3086100 h 4114800"/>
                <a:gd name="connsiteX53" fmla="*/ 857250 w 4800600"/>
                <a:gd name="connsiteY53" fmla="*/ 3086100 h 4114800"/>
                <a:gd name="connsiteX54" fmla="*/ 685800 w 4800600"/>
                <a:gd name="connsiteY54" fmla="*/ 2914650 h 4114800"/>
                <a:gd name="connsiteX55" fmla="*/ 685800 w 4800600"/>
                <a:gd name="connsiteY55" fmla="*/ 857250 h 4114800"/>
                <a:gd name="connsiteX56" fmla="*/ 857250 w 4800600"/>
                <a:gd name="connsiteY56" fmla="*/ 685800 h 4114800"/>
                <a:gd name="connsiteX57" fmla="*/ 2228850 w 4800600"/>
                <a:gd name="connsiteY57" fmla="*/ 685800 h 4114800"/>
                <a:gd name="connsiteX58" fmla="*/ 3600450 w 4800600"/>
                <a:gd name="connsiteY58" fmla="*/ 514350 h 4114800"/>
                <a:gd name="connsiteX59" fmla="*/ 3429000 w 4800600"/>
                <a:gd name="connsiteY59" fmla="*/ 685800 h 4114800"/>
                <a:gd name="connsiteX60" fmla="*/ 3600450 w 4800600"/>
                <a:gd name="connsiteY60" fmla="*/ 857250 h 4114800"/>
                <a:gd name="connsiteX61" fmla="*/ 4286250 w 4800600"/>
                <a:gd name="connsiteY61" fmla="*/ 857250 h 4114800"/>
                <a:gd name="connsiteX62" fmla="*/ 4457700 w 4800600"/>
                <a:gd name="connsiteY62" fmla="*/ 685800 h 4114800"/>
                <a:gd name="connsiteX63" fmla="*/ 4286250 w 4800600"/>
                <a:gd name="connsiteY63" fmla="*/ 514350 h 4114800"/>
                <a:gd name="connsiteX64" fmla="*/ 3257550 w 4800600"/>
                <a:gd name="connsiteY64" fmla="*/ 0 h 4114800"/>
                <a:gd name="connsiteX65" fmla="*/ 4629150 w 4800600"/>
                <a:gd name="connsiteY65" fmla="*/ 0 h 4114800"/>
                <a:gd name="connsiteX66" fmla="*/ 4800600 w 4800600"/>
                <a:gd name="connsiteY66" fmla="*/ 171450 h 4114800"/>
                <a:gd name="connsiteX67" fmla="*/ 4800600 w 4800600"/>
                <a:gd name="connsiteY67" fmla="*/ 2228850 h 4114800"/>
                <a:gd name="connsiteX68" fmla="*/ 4629150 w 4800600"/>
                <a:gd name="connsiteY68" fmla="*/ 2400300 h 4114800"/>
                <a:gd name="connsiteX69" fmla="*/ 3943350 w 4800600"/>
                <a:gd name="connsiteY69" fmla="*/ 2400300 h 4114800"/>
                <a:gd name="connsiteX70" fmla="*/ 3943350 w 4800600"/>
                <a:gd name="connsiteY70" fmla="*/ 1192998 h 4114800"/>
                <a:gd name="connsiteX71" fmla="*/ 3779052 w 4800600"/>
                <a:gd name="connsiteY71" fmla="*/ 1028700 h 4114800"/>
                <a:gd name="connsiteX72" fmla="*/ 3086100 w 4800600"/>
                <a:gd name="connsiteY72" fmla="*/ 1028700 h 4114800"/>
                <a:gd name="connsiteX73" fmla="*/ 3086100 w 4800600"/>
                <a:gd name="connsiteY73" fmla="*/ 171450 h 4114800"/>
                <a:gd name="connsiteX74" fmla="*/ 3257550 w 4800600"/>
                <a:gd name="connsiteY74" fmla="*/ 0 h 4114800"/>
                <a:gd name="connsiteX75" fmla="*/ 171450 w 4800600"/>
                <a:gd name="connsiteY75" fmla="*/ 0 h 4114800"/>
                <a:gd name="connsiteX76" fmla="*/ 1543050 w 4800600"/>
                <a:gd name="connsiteY76" fmla="*/ 0 h 4114800"/>
                <a:gd name="connsiteX77" fmla="*/ 1714500 w 4800600"/>
                <a:gd name="connsiteY77" fmla="*/ 171450 h 4114800"/>
                <a:gd name="connsiteX78" fmla="*/ 1714500 w 4800600"/>
                <a:gd name="connsiteY78" fmla="*/ 514350 h 4114800"/>
                <a:gd name="connsiteX79" fmla="*/ 685800 w 4800600"/>
                <a:gd name="connsiteY79" fmla="*/ 514350 h 4114800"/>
                <a:gd name="connsiteX80" fmla="*/ 514350 w 4800600"/>
                <a:gd name="connsiteY80" fmla="*/ 685800 h 4114800"/>
                <a:gd name="connsiteX81" fmla="*/ 514350 w 4800600"/>
                <a:gd name="connsiteY81" fmla="*/ 2400300 h 4114800"/>
                <a:gd name="connsiteX82" fmla="*/ 171450 w 4800600"/>
                <a:gd name="connsiteY82" fmla="*/ 2400300 h 4114800"/>
                <a:gd name="connsiteX83" fmla="*/ 0 w 4800600"/>
                <a:gd name="connsiteY83" fmla="*/ 2228850 h 4114800"/>
                <a:gd name="connsiteX84" fmla="*/ 0 w 4800600"/>
                <a:gd name="connsiteY84" fmla="*/ 171450 h 4114800"/>
                <a:gd name="connsiteX85" fmla="*/ 171450 w 4800600"/>
                <a:gd name="connsiteY85" fmla="*/ 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800600" h="4114800">
                  <a:moveTo>
                    <a:pt x="2057400" y="3257550"/>
                  </a:moveTo>
                  <a:cubicBezTo>
                    <a:pt x="1962643" y="3257550"/>
                    <a:pt x="1885950" y="3334319"/>
                    <a:pt x="1885950" y="3429000"/>
                  </a:cubicBezTo>
                  <a:cubicBezTo>
                    <a:pt x="1885950" y="3523680"/>
                    <a:pt x="1962643" y="3600450"/>
                    <a:pt x="2057400" y="3600450"/>
                  </a:cubicBezTo>
                  <a:lnTo>
                    <a:pt x="2743200" y="3600450"/>
                  </a:lnTo>
                  <a:cubicBezTo>
                    <a:pt x="2837957" y="3600450"/>
                    <a:pt x="2914650" y="3523680"/>
                    <a:pt x="2914650" y="3429000"/>
                  </a:cubicBezTo>
                  <a:cubicBezTo>
                    <a:pt x="2914650" y="3334319"/>
                    <a:pt x="2837957" y="3257550"/>
                    <a:pt x="2743200" y="3257550"/>
                  </a:cubicBezTo>
                  <a:close/>
                  <a:moveTo>
                    <a:pt x="2057400" y="2743200"/>
                  </a:moveTo>
                  <a:cubicBezTo>
                    <a:pt x="1962643" y="2743200"/>
                    <a:pt x="1885950" y="2819969"/>
                    <a:pt x="1885950" y="2914650"/>
                  </a:cubicBezTo>
                  <a:cubicBezTo>
                    <a:pt x="1885950" y="3009330"/>
                    <a:pt x="1962643" y="3086100"/>
                    <a:pt x="2057400" y="3086100"/>
                  </a:cubicBezTo>
                  <a:lnTo>
                    <a:pt x="2743200" y="3086100"/>
                  </a:lnTo>
                  <a:cubicBezTo>
                    <a:pt x="2837957" y="3086100"/>
                    <a:pt x="2914650" y="3009330"/>
                    <a:pt x="2914650" y="2914650"/>
                  </a:cubicBezTo>
                  <a:cubicBezTo>
                    <a:pt x="2914650" y="2819969"/>
                    <a:pt x="2837957" y="2743200"/>
                    <a:pt x="2743200" y="2743200"/>
                  </a:cubicBezTo>
                  <a:close/>
                  <a:moveTo>
                    <a:pt x="2057400" y="2228850"/>
                  </a:moveTo>
                  <a:cubicBezTo>
                    <a:pt x="1962643" y="2228850"/>
                    <a:pt x="1885950" y="2305619"/>
                    <a:pt x="1885950" y="2400300"/>
                  </a:cubicBezTo>
                  <a:cubicBezTo>
                    <a:pt x="1885950" y="2494980"/>
                    <a:pt x="1962643" y="2571750"/>
                    <a:pt x="2057400" y="2571750"/>
                  </a:cubicBezTo>
                  <a:lnTo>
                    <a:pt x="2743200" y="2571750"/>
                  </a:lnTo>
                  <a:cubicBezTo>
                    <a:pt x="2837957" y="2571750"/>
                    <a:pt x="2914650" y="2494980"/>
                    <a:pt x="2914650" y="2400300"/>
                  </a:cubicBezTo>
                  <a:cubicBezTo>
                    <a:pt x="2914650" y="2305619"/>
                    <a:pt x="2837957" y="2228850"/>
                    <a:pt x="2743200" y="2228850"/>
                  </a:cubicBezTo>
                  <a:close/>
                  <a:moveTo>
                    <a:pt x="1714500" y="1714500"/>
                  </a:moveTo>
                  <a:lnTo>
                    <a:pt x="3086100" y="1714500"/>
                  </a:lnTo>
                  <a:cubicBezTo>
                    <a:pt x="3180857" y="1714500"/>
                    <a:pt x="3257550" y="1791269"/>
                    <a:pt x="3257550" y="1885950"/>
                  </a:cubicBezTo>
                  <a:lnTo>
                    <a:pt x="3257550" y="3943350"/>
                  </a:lnTo>
                  <a:cubicBezTo>
                    <a:pt x="3257550" y="4038030"/>
                    <a:pt x="3180857" y="4114800"/>
                    <a:pt x="3086100" y="4114800"/>
                  </a:cubicBezTo>
                  <a:lnTo>
                    <a:pt x="1714500" y="4114800"/>
                  </a:lnTo>
                  <a:cubicBezTo>
                    <a:pt x="1619743" y="4114800"/>
                    <a:pt x="1543050" y="4038030"/>
                    <a:pt x="1543050" y="3943350"/>
                  </a:cubicBezTo>
                  <a:lnTo>
                    <a:pt x="1543050" y="1885950"/>
                  </a:lnTo>
                  <a:cubicBezTo>
                    <a:pt x="1543050" y="1791269"/>
                    <a:pt x="1619743" y="1714500"/>
                    <a:pt x="1714500" y="1714500"/>
                  </a:cubicBezTo>
                  <a:close/>
                  <a:moveTo>
                    <a:pt x="2228850" y="1200150"/>
                  </a:moveTo>
                  <a:lnTo>
                    <a:pt x="3600450" y="1200150"/>
                  </a:lnTo>
                  <a:cubicBezTo>
                    <a:pt x="3695130" y="1200150"/>
                    <a:pt x="3771900" y="1276919"/>
                    <a:pt x="3771900" y="1371600"/>
                  </a:cubicBezTo>
                  <a:lnTo>
                    <a:pt x="3771900" y="3429000"/>
                  </a:lnTo>
                  <a:cubicBezTo>
                    <a:pt x="3771900" y="3523680"/>
                    <a:pt x="3695130" y="3600450"/>
                    <a:pt x="3600450" y="3600450"/>
                  </a:cubicBezTo>
                  <a:lnTo>
                    <a:pt x="3429000" y="3600450"/>
                  </a:lnTo>
                  <a:lnTo>
                    <a:pt x="3429000" y="1714500"/>
                  </a:lnTo>
                  <a:cubicBezTo>
                    <a:pt x="3429000" y="1619819"/>
                    <a:pt x="3352230" y="1543050"/>
                    <a:pt x="3257550" y="1543050"/>
                  </a:cubicBezTo>
                  <a:lnTo>
                    <a:pt x="2057400" y="1543050"/>
                  </a:lnTo>
                  <a:lnTo>
                    <a:pt x="2057400" y="1371600"/>
                  </a:lnTo>
                  <a:cubicBezTo>
                    <a:pt x="2057400" y="1276919"/>
                    <a:pt x="2134169" y="1200150"/>
                    <a:pt x="2228850" y="1200150"/>
                  </a:cubicBezTo>
                  <a:close/>
                  <a:moveTo>
                    <a:pt x="1200150" y="1028700"/>
                  </a:moveTo>
                  <a:cubicBezTo>
                    <a:pt x="1105393" y="1028700"/>
                    <a:pt x="1028700" y="1105470"/>
                    <a:pt x="1028700" y="1200150"/>
                  </a:cubicBezTo>
                  <a:cubicBezTo>
                    <a:pt x="1028700" y="1294831"/>
                    <a:pt x="1105393" y="1371600"/>
                    <a:pt x="1200150" y="1371600"/>
                  </a:cubicBezTo>
                  <a:lnTo>
                    <a:pt x="1543050" y="1371600"/>
                  </a:lnTo>
                  <a:cubicBezTo>
                    <a:pt x="1637807" y="1371600"/>
                    <a:pt x="1714500" y="1294831"/>
                    <a:pt x="1714500" y="1200150"/>
                  </a:cubicBezTo>
                  <a:cubicBezTo>
                    <a:pt x="1714500" y="1105470"/>
                    <a:pt x="1637807" y="1028700"/>
                    <a:pt x="1543050" y="1028700"/>
                  </a:cubicBezTo>
                  <a:close/>
                  <a:moveTo>
                    <a:pt x="2228850" y="685761"/>
                  </a:moveTo>
                  <a:cubicBezTo>
                    <a:pt x="2323530" y="685761"/>
                    <a:pt x="2400300" y="762530"/>
                    <a:pt x="2400300" y="857211"/>
                  </a:cubicBezTo>
                  <a:lnTo>
                    <a:pt x="2400300" y="1028661"/>
                  </a:lnTo>
                  <a:lnTo>
                    <a:pt x="2068118" y="1028661"/>
                  </a:lnTo>
                  <a:cubicBezTo>
                    <a:pt x="1967503" y="1028661"/>
                    <a:pt x="1885950" y="1110212"/>
                    <a:pt x="1885950" y="1210829"/>
                  </a:cubicBezTo>
                  <a:lnTo>
                    <a:pt x="1885950" y="1543011"/>
                  </a:lnTo>
                  <a:lnTo>
                    <a:pt x="1553768" y="1543011"/>
                  </a:lnTo>
                  <a:cubicBezTo>
                    <a:pt x="1453153" y="1543011"/>
                    <a:pt x="1371600" y="1624562"/>
                    <a:pt x="1371600" y="1725179"/>
                  </a:cubicBezTo>
                  <a:lnTo>
                    <a:pt x="1371600" y="3086100"/>
                  </a:lnTo>
                  <a:lnTo>
                    <a:pt x="857250" y="3086100"/>
                  </a:lnTo>
                  <a:cubicBezTo>
                    <a:pt x="762569" y="3086100"/>
                    <a:pt x="685800" y="3009331"/>
                    <a:pt x="685800" y="2914650"/>
                  </a:cubicBezTo>
                  <a:lnTo>
                    <a:pt x="685800" y="857250"/>
                  </a:lnTo>
                  <a:cubicBezTo>
                    <a:pt x="685800" y="762570"/>
                    <a:pt x="762569" y="685800"/>
                    <a:pt x="857250" y="685800"/>
                  </a:cubicBezTo>
                  <a:lnTo>
                    <a:pt x="2228850" y="685800"/>
                  </a:lnTo>
                  <a:close/>
                  <a:moveTo>
                    <a:pt x="3600450" y="514350"/>
                  </a:moveTo>
                  <a:cubicBezTo>
                    <a:pt x="3505693" y="514350"/>
                    <a:pt x="3429000" y="591119"/>
                    <a:pt x="3429000" y="685800"/>
                  </a:cubicBezTo>
                  <a:cubicBezTo>
                    <a:pt x="3429000" y="780480"/>
                    <a:pt x="3505693" y="857250"/>
                    <a:pt x="3600450" y="857250"/>
                  </a:cubicBezTo>
                  <a:lnTo>
                    <a:pt x="4286250" y="857250"/>
                  </a:lnTo>
                  <a:cubicBezTo>
                    <a:pt x="4381007" y="857250"/>
                    <a:pt x="4457700" y="780480"/>
                    <a:pt x="4457700" y="685800"/>
                  </a:cubicBezTo>
                  <a:cubicBezTo>
                    <a:pt x="4457700" y="591119"/>
                    <a:pt x="4381007" y="514350"/>
                    <a:pt x="4286250" y="514350"/>
                  </a:cubicBezTo>
                  <a:close/>
                  <a:moveTo>
                    <a:pt x="3257550" y="0"/>
                  </a:moveTo>
                  <a:lnTo>
                    <a:pt x="4629150" y="0"/>
                  </a:lnTo>
                  <a:cubicBezTo>
                    <a:pt x="4723831" y="0"/>
                    <a:pt x="4800600" y="76769"/>
                    <a:pt x="4800600" y="171450"/>
                  </a:cubicBezTo>
                  <a:lnTo>
                    <a:pt x="4800600" y="2228850"/>
                  </a:lnTo>
                  <a:cubicBezTo>
                    <a:pt x="4800600" y="2323530"/>
                    <a:pt x="4723831" y="2400300"/>
                    <a:pt x="4629150" y="2400300"/>
                  </a:cubicBezTo>
                  <a:lnTo>
                    <a:pt x="3943350" y="2400300"/>
                  </a:lnTo>
                  <a:lnTo>
                    <a:pt x="3943350" y="1192998"/>
                  </a:lnTo>
                  <a:cubicBezTo>
                    <a:pt x="3943350" y="1102255"/>
                    <a:pt x="3869790" y="1028700"/>
                    <a:pt x="3779052" y="1028700"/>
                  </a:cubicBezTo>
                  <a:lnTo>
                    <a:pt x="3086100" y="1028700"/>
                  </a:lnTo>
                  <a:lnTo>
                    <a:pt x="3086100" y="171450"/>
                  </a:lnTo>
                  <a:cubicBezTo>
                    <a:pt x="3086100" y="76769"/>
                    <a:pt x="3162869" y="0"/>
                    <a:pt x="3257550" y="0"/>
                  </a:cubicBezTo>
                  <a:close/>
                  <a:moveTo>
                    <a:pt x="171450" y="0"/>
                  </a:moveTo>
                  <a:lnTo>
                    <a:pt x="1543050" y="0"/>
                  </a:lnTo>
                  <a:cubicBezTo>
                    <a:pt x="1637730" y="0"/>
                    <a:pt x="1714500" y="76769"/>
                    <a:pt x="1714500" y="171450"/>
                  </a:cubicBezTo>
                  <a:lnTo>
                    <a:pt x="1714500" y="514350"/>
                  </a:lnTo>
                  <a:lnTo>
                    <a:pt x="685800" y="514350"/>
                  </a:lnTo>
                  <a:cubicBezTo>
                    <a:pt x="591119" y="514350"/>
                    <a:pt x="514350" y="591119"/>
                    <a:pt x="514350" y="685800"/>
                  </a:cubicBezTo>
                  <a:lnTo>
                    <a:pt x="514350" y="2400300"/>
                  </a:lnTo>
                  <a:lnTo>
                    <a:pt x="171450" y="2400300"/>
                  </a:lnTo>
                  <a:cubicBezTo>
                    <a:pt x="76769" y="2400300"/>
                    <a:pt x="0" y="2323530"/>
                    <a:pt x="0" y="2228850"/>
                  </a:cubicBezTo>
                  <a:lnTo>
                    <a:pt x="0" y="171450"/>
                  </a:lnTo>
                  <a:cubicBezTo>
                    <a:pt x="0" y="76769"/>
                    <a:pt x="76769" y="0"/>
                    <a:pt x="171450" y="0"/>
                  </a:cubicBezTo>
                  <a:close/>
                </a:path>
              </a:pathLst>
            </a:custGeom>
            <a:solidFill>
              <a:schemeClr val="bg1"/>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Tree>
    <p:extLst>
      <p:ext uri="{BB962C8B-B14F-4D97-AF65-F5344CB8AC3E}">
        <p14:creationId xmlns:p14="http://schemas.microsoft.com/office/powerpoint/2010/main" val="185905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77A6-740B-4DC0-98C4-26C04D4B1A2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Exploratory Data Analysis (EDA)</a:t>
            </a:r>
          </a:p>
        </p:txBody>
      </p:sp>
      <p:sp>
        <p:nvSpPr>
          <p:cNvPr id="21" name="Freeform 11">
            <a:extLst>
              <a:ext uri="{FF2B5EF4-FFF2-40B4-BE49-F238E27FC236}">
                <a16:creationId xmlns:a16="http://schemas.microsoft.com/office/drawing/2014/main" id="{1D4D3B49-FDB7-4935-BDDC-641B6BFE9D2C}"/>
              </a:ext>
            </a:extLst>
          </p:cNvPr>
          <p:cNvSpPr>
            <a:spLocks/>
          </p:cNvSpPr>
          <p:nvPr/>
        </p:nvSpPr>
        <p:spPr bwMode="auto">
          <a:xfrm>
            <a:off x="-23770" y="4173166"/>
            <a:ext cx="4547132" cy="2684834"/>
          </a:xfrm>
          <a:custGeom>
            <a:avLst/>
            <a:gdLst>
              <a:gd name="T0" fmla="*/ 215 w 226"/>
              <a:gd name="T1" fmla="*/ 203 h 298"/>
              <a:gd name="T2" fmla="*/ 21 w 226"/>
              <a:gd name="T3" fmla="*/ 0 h 298"/>
              <a:gd name="T4" fmla="*/ 0 w 226"/>
              <a:gd name="T5" fmla="*/ 0 h 298"/>
              <a:gd name="T6" fmla="*/ 0 w 226"/>
              <a:gd name="T7" fmla="*/ 298 h 298"/>
              <a:gd name="T8" fmla="*/ 199 w 226"/>
              <a:gd name="T9" fmla="*/ 298 h 298"/>
              <a:gd name="T10" fmla="*/ 222 w 226"/>
              <a:gd name="T11" fmla="*/ 236 h 298"/>
              <a:gd name="T12" fmla="*/ 215 w 226"/>
              <a:gd name="T13" fmla="*/ 203 h 298"/>
            </a:gdLst>
            <a:ahLst/>
            <a:cxnLst>
              <a:cxn ang="0">
                <a:pos x="T0" y="T1"/>
              </a:cxn>
              <a:cxn ang="0">
                <a:pos x="T2" y="T3"/>
              </a:cxn>
              <a:cxn ang="0">
                <a:pos x="T4" y="T5"/>
              </a:cxn>
              <a:cxn ang="0">
                <a:pos x="T6" y="T7"/>
              </a:cxn>
              <a:cxn ang="0">
                <a:pos x="T8" y="T9"/>
              </a:cxn>
              <a:cxn ang="0">
                <a:pos x="T10" y="T11"/>
              </a:cxn>
              <a:cxn ang="0">
                <a:pos x="T12" y="T13"/>
              </a:cxn>
            </a:cxnLst>
            <a:rect l="0" t="0" r="r" b="b"/>
            <a:pathLst>
              <a:path w="226" h="298">
                <a:moveTo>
                  <a:pt x="215" y="203"/>
                </a:moveTo>
                <a:cubicBezTo>
                  <a:pt x="21" y="0"/>
                  <a:pt x="21" y="0"/>
                  <a:pt x="21" y="0"/>
                </a:cubicBezTo>
                <a:cubicBezTo>
                  <a:pt x="0" y="0"/>
                  <a:pt x="0" y="0"/>
                  <a:pt x="0" y="0"/>
                </a:cubicBezTo>
                <a:cubicBezTo>
                  <a:pt x="0" y="298"/>
                  <a:pt x="0" y="298"/>
                  <a:pt x="0" y="298"/>
                </a:cubicBezTo>
                <a:cubicBezTo>
                  <a:pt x="199" y="298"/>
                  <a:pt x="199" y="298"/>
                  <a:pt x="199" y="298"/>
                </a:cubicBezTo>
                <a:cubicBezTo>
                  <a:pt x="222" y="236"/>
                  <a:pt x="222" y="236"/>
                  <a:pt x="222" y="236"/>
                </a:cubicBezTo>
                <a:cubicBezTo>
                  <a:pt x="226" y="226"/>
                  <a:pt x="223" y="211"/>
                  <a:pt x="215" y="203"/>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pic>
        <p:nvPicPr>
          <p:cNvPr id="23" name="SlideModel shp60">
            <a:extLst>
              <a:ext uri="{FF2B5EF4-FFF2-40B4-BE49-F238E27FC236}">
                <a16:creationId xmlns:a16="http://schemas.microsoft.com/office/drawing/2014/main" id="{58943573-5B05-49D9-A844-FC12F9F65D8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4261170"/>
            <a:ext cx="3873699" cy="2582466"/>
          </a:xfrm>
          <a:custGeom>
            <a:avLst/>
            <a:gdLst>
              <a:gd name="connsiteX0" fmla="*/ 0 w 4611548"/>
              <a:gd name="connsiteY0" fmla="*/ 0 h 4984750"/>
              <a:gd name="connsiteX1" fmla="*/ 4456490 w 4611548"/>
              <a:gd name="connsiteY1" fmla="*/ 3230857 h 4984750"/>
              <a:gd name="connsiteX2" fmla="*/ 4594320 w 4611548"/>
              <a:gd name="connsiteY2" fmla="*/ 3669330 h 4984750"/>
              <a:gd name="connsiteX3" fmla="*/ 4065973 w 4611548"/>
              <a:gd name="connsiteY3" fmla="*/ 4984750 h 4984750"/>
              <a:gd name="connsiteX4" fmla="*/ 0 w 4611548"/>
              <a:gd name="connsiteY4" fmla="*/ 4984750 h 4984750"/>
              <a:gd name="connsiteX5" fmla="*/ 0 w 4611548"/>
              <a:gd name="connsiteY5" fmla="*/ 0 h 498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1548" h="4984750">
                <a:moveTo>
                  <a:pt x="0" y="0"/>
                </a:moveTo>
                <a:cubicBezTo>
                  <a:pt x="0" y="0"/>
                  <a:pt x="0" y="0"/>
                  <a:pt x="4456490" y="3230857"/>
                </a:cubicBezTo>
                <a:cubicBezTo>
                  <a:pt x="4594320" y="3323167"/>
                  <a:pt x="4640263" y="3530865"/>
                  <a:pt x="4594320" y="3669330"/>
                </a:cubicBezTo>
                <a:cubicBezTo>
                  <a:pt x="4594320" y="3669330"/>
                  <a:pt x="4594320" y="3669330"/>
                  <a:pt x="4065973" y="4984750"/>
                </a:cubicBezTo>
                <a:cubicBezTo>
                  <a:pt x="4065973" y="4984750"/>
                  <a:pt x="4065973" y="4984750"/>
                  <a:pt x="0" y="4984750"/>
                </a:cubicBezTo>
                <a:cubicBezTo>
                  <a:pt x="0" y="4984750"/>
                  <a:pt x="0" y="4984750"/>
                  <a:pt x="0" y="0"/>
                </a:cubicBezTo>
                <a:close/>
              </a:path>
            </a:pathLst>
          </a:custGeom>
        </p:spPr>
      </p:pic>
      <p:sp>
        <p:nvSpPr>
          <p:cNvPr id="28" name="TextBox 27">
            <a:extLst>
              <a:ext uri="{FF2B5EF4-FFF2-40B4-BE49-F238E27FC236}">
                <a16:creationId xmlns:a16="http://schemas.microsoft.com/office/drawing/2014/main" id="{5D206B19-7DB5-42B5-82A4-0C98A33BDF28}"/>
              </a:ext>
            </a:extLst>
          </p:cNvPr>
          <p:cNvSpPr txBox="1"/>
          <p:nvPr/>
        </p:nvSpPr>
        <p:spPr>
          <a:xfrm>
            <a:off x="872248" y="1656114"/>
            <a:ext cx="3559793" cy="1569660"/>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Distribution of Data</a:t>
            </a:r>
            <a:endParaRPr lang="en-US" b="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As we can see from the plot, both categories are </a:t>
            </a:r>
            <a:r>
              <a:rPr lang="en-US" b="1" dirty="0">
                <a:latin typeface="Arial" panose="020B0604020202020204" pitchFamily="34" charset="0"/>
                <a:cs typeface="Arial" panose="020B0604020202020204" pitchFamily="34" charset="0"/>
              </a:rPr>
              <a:t>not very well balanced</a:t>
            </a:r>
            <a:r>
              <a:rPr lang="en-US" dirty="0">
                <a:latin typeface="Arial" panose="020B0604020202020204" pitchFamily="34" charset="0"/>
                <a:cs typeface="Arial" panose="020B0604020202020204" pitchFamily="34" charset="0"/>
              </a:rPr>
              <a:t>.</a:t>
            </a:r>
          </a:p>
        </p:txBody>
      </p:sp>
      <p:pic>
        <p:nvPicPr>
          <p:cNvPr id="30" name="Google Shape;143;p24">
            <a:extLst>
              <a:ext uri="{FF2B5EF4-FFF2-40B4-BE49-F238E27FC236}">
                <a16:creationId xmlns:a16="http://schemas.microsoft.com/office/drawing/2014/main" id="{A3AC34F1-614E-4735-B875-82AB1E0F7528}"/>
              </a:ext>
            </a:extLst>
          </p:cNvPr>
          <p:cNvPicPr preferRelativeResize="0"/>
          <p:nvPr/>
        </p:nvPicPr>
        <p:blipFill>
          <a:blip r:embed="rId3">
            <a:alphaModFix/>
          </a:blip>
          <a:stretch>
            <a:fillRect/>
          </a:stretch>
        </p:blipFill>
        <p:spPr>
          <a:xfrm>
            <a:off x="4649837" y="1235206"/>
            <a:ext cx="6745542" cy="5227795"/>
          </a:xfrm>
          <a:prstGeom prst="rect">
            <a:avLst/>
          </a:prstGeom>
          <a:noFill/>
          <a:ln>
            <a:noFill/>
          </a:ln>
        </p:spPr>
      </p:pic>
    </p:spTree>
    <p:extLst>
      <p:ext uri="{BB962C8B-B14F-4D97-AF65-F5344CB8AC3E}">
        <p14:creationId xmlns:p14="http://schemas.microsoft.com/office/powerpoint/2010/main" val="277111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77A6-740B-4DC0-98C4-26C04D4B1A2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Analysis on Top Phrases</a:t>
            </a:r>
          </a:p>
        </p:txBody>
      </p:sp>
      <p:sp>
        <p:nvSpPr>
          <p:cNvPr id="21" name="Freeform 11">
            <a:extLst>
              <a:ext uri="{FF2B5EF4-FFF2-40B4-BE49-F238E27FC236}">
                <a16:creationId xmlns:a16="http://schemas.microsoft.com/office/drawing/2014/main" id="{1D4D3B49-FDB7-4935-BDDC-641B6BFE9D2C}"/>
              </a:ext>
            </a:extLst>
          </p:cNvPr>
          <p:cNvSpPr>
            <a:spLocks/>
          </p:cNvSpPr>
          <p:nvPr/>
        </p:nvSpPr>
        <p:spPr bwMode="auto">
          <a:xfrm>
            <a:off x="-23770" y="4173166"/>
            <a:ext cx="4547132" cy="2684834"/>
          </a:xfrm>
          <a:custGeom>
            <a:avLst/>
            <a:gdLst>
              <a:gd name="T0" fmla="*/ 215 w 226"/>
              <a:gd name="T1" fmla="*/ 203 h 298"/>
              <a:gd name="T2" fmla="*/ 21 w 226"/>
              <a:gd name="T3" fmla="*/ 0 h 298"/>
              <a:gd name="T4" fmla="*/ 0 w 226"/>
              <a:gd name="T5" fmla="*/ 0 h 298"/>
              <a:gd name="T6" fmla="*/ 0 w 226"/>
              <a:gd name="T7" fmla="*/ 298 h 298"/>
              <a:gd name="T8" fmla="*/ 199 w 226"/>
              <a:gd name="T9" fmla="*/ 298 h 298"/>
              <a:gd name="T10" fmla="*/ 222 w 226"/>
              <a:gd name="T11" fmla="*/ 236 h 298"/>
              <a:gd name="T12" fmla="*/ 215 w 226"/>
              <a:gd name="T13" fmla="*/ 203 h 298"/>
            </a:gdLst>
            <a:ahLst/>
            <a:cxnLst>
              <a:cxn ang="0">
                <a:pos x="T0" y="T1"/>
              </a:cxn>
              <a:cxn ang="0">
                <a:pos x="T2" y="T3"/>
              </a:cxn>
              <a:cxn ang="0">
                <a:pos x="T4" y="T5"/>
              </a:cxn>
              <a:cxn ang="0">
                <a:pos x="T6" y="T7"/>
              </a:cxn>
              <a:cxn ang="0">
                <a:pos x="T8" y="T9"/>
              </a:cxn>
              <a:cxn ang="0">
                <a:pos x="T10" y="T11"/>
              </a:cxn>
              <a:cxn ang="0">
                <a:pos x="T12" y="T13"/>
              </a:cxn>
            </a:cxnLst>
            <a:rect l="0" t="0" r="r" b="b"/>
            <a:pathLst>
              <a:path w="226" h="298">
                <a:moveTo>
                  <a:pt x="215" y="203"/>
                </a:moveTo>
                <a:cubicBezTo>
                  <a:pt x="21" y="0"/>
                  <a:pt x="21" y="0"/>
                  <a:pt x="21" y="0"/>
                </a:cubicBezTo>
                <a:cubicBezTo>
                  <a:pt x="0" y="0"/>
                  <a:pt x="0" y="0"/>
                  <a:pt x="0" y="0"/>
                </a:cubicBezTo>
                <a:cubicBezTo>
                  <a:pt x="0" y="298"/>
                  <a:pt x="0" y="298"/>
                  <a:pt x="0" y="298"/>
                </a:cubicBezTo>
                <a:cubicBezTo>
                  <a:pt x="199" y="298"/>
                  <a:pt x="199" y="298"/>
                  <a:pt x="199" y="298"/>
                </a:cubicBezTo>
                <a:cubicBezTo>
                  <a:pt x="222" y="236"/>
                  <a:pt x="222" y="236"/>
                  <a:pt x="222" y="236"/>
                </a:cubicBezTo>
                <a:cubicBezTo>
                  <a:pt x="226" y="226"/>
                  <a:pt x="223" y="211"/>
                  <a:pt x="215" y="203"/>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pic>
        <p:nvPicPr>
          <p:cNvPr id="23" name="SlideModel shp60">
            <a:extLst>
              <a:ext uri="{FF2B5EF4-FFF2-40B4-BE49-F238E27FC236}">
                <a16:creationId xmlns:a16="http://schemas.microsoft.com/office/drawing/2014/main" id="{58943573-5B05-49D9-A844-FC12F9F65D8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4263015"/>
            <a:ext cx="3873699" cy="2578776"/>
          </a:xfrm>
          <a:custGeom>
            <a:avLst/>
            <a:gdLst>
              <a:gd name="connsiteX0" fmla="*/ 0 w 4611548"/>
              <a:gd name="connsiteY0" fmla="*/ 0 h 4984750"/>
              <a:gd name="connsiteX1" fmla="*/ 4456490 w 4611548"/>
              <a:gd name="connsiteY1" fmla="*/ 3230857 h 4984750"/>
              <a:gd name="connsiteX2" fmla="*/ 4594320 w 4611548"/>
              <a:gd name="connsiteY2" fmla="*/ 3669330 h 4984750"/>
              <a:gd name="connsiteX3" fmla="*/ 4065973 w 4611548"/>
              <a:gd name="connsiteY3" fmla="*/ 4984750 h 4984750"/>
              <a:gd name="connsiteX4" fmla="*/ 0 w 4611548"/>
              <a:gd name="connsiteY4" fmla="*/ 4984750 h 4984750"/>
              <a:gd name="connsiteX5" fmla="*/ 0 w 4611548"/>
              <a:gd name="connsiteY5" fmla="*/ 0 h 498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1548" h="4984750">
                <a:moveTo>
                  <a:pt x="0" y="0"/>
                </a:moveTo>
                <a:cubicBezTo>
                  <a:pt x="0" y="0"/>
                  <a:pt x="0" y="0"/>
                  <a:pt x="4456490" y="3230857"/>
                </a:cubicBezTo>
                <a:cubicBezTo>
                  <a:pt x="4594320" y="3323167"/>
                  <a:pt x="4640263" y="3530865"/>
                  <a:pt x="4594320" y="3669330"/>
                </a:cubicBezTo>
                <a:cubicBezTo>
                  <a:pt x="4594320" y="3669330"/>
                  <a:pt x="4594320" y="3669330"/>
                  <a:pt x="4065973" y="4984750"/>
                </a:cubicBezTo>
                <a:cubicBezTo>
                  <a:pt x="4065973" y="4984750"/>
                  <a:pt x="4065973" y="4984750"/>
                  <a:pt x="0" y="4984750"/>
                </a:cubicBezTo>
                <a:cubicBezTo>
                  <a:pt x="0" y="4984750"/>
                  <a:pt x="0" y="4984750"/>
                  <a:pt x="0" y="0"/>
                </a:cubicBezTo>
                <a:close/>
              </a:path>
            </a:pathLst>
          </a:custGeom>
        </p:spPr>
      </p:pic>
      <p:pic>
        <p:nvPicPr>
          <p:cNvPr id="4100" name="Picture 4">
            <a:extLst>
              <a:ext uri="{FF2B5EF4-FFF2-40B4-BE49-F238E27FC236}">
                <a16:creationId xmlns:a16="http://schemas.microsoft.com/office/drawing/2014/main" id="{0E0BCD6E-E8FA-4B88-8882-77ABB517C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961" y="985720"/>
            <a:ext cx="8775794" cy="58722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9C66B4-623A-469A-9090-9493FCA8B8FE}"/>
              </a:ext>
            </a:extLst>
          </p:cNvPr>
          <p:cNvSpPr txBox="1"/>
          <p:nvPr/>
        </p:nvSpPr>
        <p:spPr>
          <a:xfrm>
            <a:off x="902724" y="1038427"/>
            <a:ext cx="2795516" cy="3293209"/>
          </a:xfrm>
          <a:prstGeom prst="rect">
            <a:avLst/>
          </a:prstGeom>
          <a:noFill/>
        </p:spPr>
        <p:txBody>
          <a:bodyPr wrap="square">
            <a:spAutoFit/>
          </a:bodyPr>
          <a:lstStyle/>
          <a:p>
            <a:r>
              <a:rPr lang="en-US" sz="1600" dirty="0"/>
              <a:t>The histograms show the </a:t>
            </a:r>
            <a:r>
              <a:rPr lang="en-US" sz="1600" b="1" dirty="0"/>
              <a:t>bigrams</a:t>
            </a:r>
            <a:r>
              <a:rPr lang="en-US" sz="1600" dirty="0"/>
              <a:t> distribution over subreddit posts on both classes "Travel" and "Makeup" we can see that the </a:t>
            </a:r>
            <a:r>
              <a:rPr lang="en-US" sz="1600" b="1" dirty="0"/>
              <a:t>bigrams distribution isn’t similar</a:t>
            </a:r>
            <a:r>
              <a:rPr lang="en-US" sz="1600" dirty="0"/>
              <a:t>, which is normal due to the different context we’re scraping data from, also in terms of metrics the “Makeup” subreddit has more duplicated bigrams than “Travel“.</a:t>
            </a:r>
          </a:p>
        </p:txBody>
      </p:sp>
    </p:spTree>
    <p:extLst>
      <p:ext uri="{BB962C8B-B14F-4D97-AF65-F5344CB8AC3E}">
        <p14:creationId xmlns:p14="http://schemas.microsoft.com/office/powerpoint/2010/main" val="389487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54CB06E-63E9-417F-A8E1-57B0CC2D1B5B}"/>
              </a:ext>
            </a:extLst>
          </p:cNvPr>
          <p:cNvGrpSpPr/>
          <p:nvPr/>
        </p:nvGrpSpPr>
        <p:grpSpPr>
          <a:xfrm>
            <a:off x="0" y="-14574"/>
            <a:ext cx="6048754" cy="2814076"/>
            <a:chOff x="0" y="-14574"/>
            <a:chExt cx="6048754" cy="2814076"/>
          </a:xfrm>
        </p:grpSpPr>
        <p:sp>
          <p:nvSpPr>
            <p:cNvPr id="3" name="Freeform: Shape 2">
              <a:extLst>
                <a:ext uri="{FF2B5EF4-FFF2-40B4-BE49-F238E27FC236}">
                  <a16:creationId xmlns:a16="http://schemas.microsoft.com/office/drawing/2014/main" id="{F68F7A77-14DC-42DE-BCD5-9BED693E9F39}"/>
                </a:ext>
              </a:extLst>
            </p:cNvPr>
            <p:cNvSpPr/>
            <p:nvPr/>
          </p:nvSpPr>
          <p:spPr>
            <a:xfrm>
              <a:off x="205999" y="-59"/>
              <a:ext cx="1820194" cy="2799561"/>
            </a:xfrm>
            <a:custGeom>
              <a:avLst/>
              <a:gdLst>
                <a:gd name="connsiteX0" fmla="*/ 10355 w 1820194"/>
                <a:gd name="connsiteY0" fmla="*/ 0 h 2799561"/>
                <a:gd name="connsiteX1" fmla="*/ 1820194 w 1820194"/>
                <a:gd name="connsiteY1" fmla="*/ 0 h 2799561"/>
                <a:gd name="connsiteX2" fmla="*/ 1820194 w 1820194"/>
                <a:gd name="connsiteY2" fmla="*/ 2799561 h 2799561"/>
                <a:gd name="connsiteX3" fmla="*/ 1687565 w 1820194"/>
                <a:gd name="connsiteY3" fmla="*/ 2751018 h 2799561"/>
                <a:gd name="connsiteX4" fmla="*/ 0 w 1820194"/>
                <a:gd name="connsiteY4" fmla="*/ 205075 h 2799561"/>
                <a:gd name="connsiteX5" fmla="*/ 10355 w 1820194"/>
                <a:gd name="connsiteY5" fmla="*/ 0 h 279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0194" h="2799561">
                  <a:moveTo>
                    <a:pt x="10355" y="0"/>
                  </a:moveTo>
                  <a:lnTo>
                    <a:pt x="1820194" y="0"/>
                  </a:lnTo>
                  <a:lnTo>
                    <a:pt x="1820194" y="2799561"/>
                  </a:lnTo>
                  <a:lnTo>
                    <a:pt x="1687565" y="2751018"/>
                  </a:lnTo>
                  <a:cubicBezTo>
                    <a:pt x="695854" y="2331560"/>
                    <a:pt x="0" y="1349580"/>
                    <a:pt x="0" y="205075"/>
                  </a:cubicBezTo>
                  <a:lnTo>
                    <a:pt x="10355" y="0"/>
                  </a:lnTo>
                  <a:close/>
                </a:path>
              </a:pathLst>
            </a:custGeom>
            <a:solidFill>
              <a:srgbClr val="C55A1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80FB8D1C-671B-417B-AEE9-E449A5CA703D}"/>
                </a:ext>
              </a:extLst>
            </p:cNvPr>
            <p:cNvSpPr/>
            <p:nvPr/>
          </p:nvSpPr>
          <p:spPr>
            <a:xfrm flipH="1">
              <a:off x="2537321" y="-14574"/>
              <a:ext cx="3511433" cy="1900144"/>
            </a:xfrm>
            <a:custGeom>
              <a:avLst/>
              <a:gdLst>
                <a:gd name="connsiteX0" fmla="*/ 3511433 w 3511433"/>
                <a:gd name="connsiteY0" fmla="*/ 0 h 1900144"/>
                <a:gd name="connsiteX1" fmla="*/ 7550 w 3511433"/>
                <a:gd name="connsiteY1" fmla="*/ 0 h 1900144"/>
                <a:gd name="connsiteX2" fmla="*/ 4007 w 3511433"/>
                <a:gd name="connsiteY2" fmla="*/ 46595 h 1900144"/>
                <a:gd name="connsiteX3" fmla="*/ 0 w 3511433"/>
                <a:gd name="connsiteY3" fmla="*/ 205075 h 1900144"/>
                <a:gd name="connsiteX4" fmla="*/ 371700 w 3511433"/>
                <a:gd name="connsiteY4" fmla="*/ 1673030 h 1900144"/>
                <a:gd name="connsiteX5" fmla="*/ 509676 w 3511433"/>
                <a:gd name="connsiteY5" fmla="*/ 1900144 h 1900144"/>
                <a:gd name="connsiteX6" fmla="*/ 3511433 w 3511433"/>
                <a:gd name="connsiteY6" fmla="*/ 1900144 h 1900144"/>
                <a:gd name="connsiteX7" fmla="*/ 3511433 w 3511433"/>
                <a:gd name="connsiteY7" fmla="*/ 0 h 1900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1433" h="1900144">
                  <a:moveTo>
                    <a:pt x="3511433" y="0"/>
                  </a:moveTo>
                  <a:lnTo>
                    <a:pt x="7550" y="0"/>
                  </a:lnTo>
                  <a:lnTo>
                    <a:pt x="4007" y="46595"/>
                  </a:lnTo>
                  <a:cubicBezTo>
                    <a:pt x="1347" y="99086"/>
                    <a:pt x="0" y="151923"/>
                    <a:pt x="0" y="205075"/>
                  </a:cubicBezTo>
                  <a:cubicBezTo>
                    <a:pt x="0" y="736592"/>
                    <a:pt x="134650" y="1236661"/>
                    <a:pt x="371700" y="1673030"/>
                  </a:cubicBezTo>
                  <a:lnTo>
                    <a:pt x="509676" y="1900144"/>
                  </a:lnTo>
                  <a:lnTo>
                    <a:pt x="3511433" y="1900144"/>
                  </a:lnTo>
                  <a:lnTo>
                    <a:pt x="3511433" y="0"/>
                  </a:lnTo>
                  <a:close/>
                </a:path>
              </a:pathLst>
            </a:custGeom>
            <a:solidFill>
              <a:srgbClr val="C3C0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D2E0BA79-86FF-4646-B0F3-C7D2AA254EA0}"/>
                </a:ext>
              </a:extLst>
            </p:cNvPr>
            <p:cNvSpPr/>
            <p:nvPr/>
          </p:nvSpPr>
          <p:spPr>
            <a:xfrm>
              <a:off x="2694062" y="0"/>
              <a:ext cx="3224139" cy="2410434"/>
            </a:xfrm>
            <a:custGeom>
              <a:avLst/>
              <a:gdLst>
                <a:gd name="connsiteX0" fmla="*/ 0 w 3224139"/>
                <a:gd name="connsiteY0" fmla="*/ 0 h 2410434"/>
                <a:gd name="connsiteX1" fmla="*/ 3217382 w 3224139"/>
                <a:gd name="connsiteY1" fmla="*/ 0 h 2410434"/>
                <a:gd name="connsiteX2" fmla="*/ 3220289 w 3224139"/>
                <a:gd name="connsiteY2" fmla="*/ 38225 h 2410434"/>
                <a:gd name="connsiteX3" fmla="*/ 3224139 w 3224139"/>
                <a:gd name="connsiteY3" fmla="*/ 190500 h 2410434"/>
                <a:gd name="connsiteX4" fmla="*/ 2357439 w 3224139"/>
                <a:gd name="connsiteY4" fmla="*/ 2282900 h 2410434"/>
                <a:gd name="connsiteX5" fmla="*/ 2217115 w 3224139"/>
                <a:gd name="connsiteY5" fmla="*/ 2410434 h 2410434"/>
                <a:gd name="connsiteX6" fmla="*/ 0 w 3224139"/>
                <a:gd name="connsiteY6" fmla="*/ 2410434 h 2410434"/>
                <a:gd name="connsiteX7" fmla="*/ 0 w 3224139"/>
                <a:gd name="connsiteY7" fmla="*/ 0 h 241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4139" h="2410434">
                  <a:moveTo>
                    <a:pt x="0" y="0"/>
                  </a:moveTo>
                  <a:lnTo>
                    <a:pt x="3217382" y="0"/>
                  </a:lnTo>
                  <a:lnTo>
                    <a:pt x="3220289" y="38225"/>
                  </a:lnTo>
                  <a:cubicBezTo>
                    <a:pt x="3222845" y="88661"/>
                    <a:pt x="3224139" y="139429"/>
                    <a:pt x="3224139" y="190500"/>
                  </a:cubicBezTo>
                  <a:cubicBezTo>
                    <a:pt x="3224139" y="1007633"/>
                    <a:pt x="2892931" y="1747408"/>
                    <a:pt x="2357439" y="2282900"/>
                  </a:cubicBezTo>
                  <a:lnTo>
                    <a:pt x="2217115" y="2410434"/>
                  </a:lnTo>
                  <a:lnTo>
                    <a:pt x="0" y="2410434"/>
                  </a:lnTo>
                  <a:lnTo>
                    <a:pt x="0" y="0"/>
                  </a:lnTo>
                  <a:close/>
                </a:path>
              </a:pathLst>
            </a:custGeom>
            <a:solidFill>
              <a:srgbClr val="45AD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C3E51DE8-A391-4FE5-B319-9683619561AD}"/>
                </a:ext>
              </a:extLst>
            </p:cNvPr>
            <p:cNvSpPr/>
            <p:nvPr/>
          </p:nvSpPr>
          <p:spPr>
            <a:xfrm>
              <a:off x="0" y="0"/>
              <a:ext cx="2380580" cy="2278797"/>
            </a:xfrm>
            <a:custGeom>
              <a:avLst/>
              <a:gdLst>
                <a:gd name="connsiteX0" fmla="*/ 6757 w 2380580"/>
                <a:gd name="connsiteY0" fmla="*/ 0 h 2278797"/>
                <a:gd name="connsiteX1" fmla="*/ 2380580 w 2380580"/>
                <a:gd name="connsiteY1" fmla="*/ 0 h 2278797"/>
                <a:gd name="connsiteX2" fmla="*/ 2380580 w 2380580"/>
                <a:gd name="connsiteY2" fmla="*/ 2278797 h 2278797"/>
                <a:gd name="connsiteX3" fmla="*/ 862971 w 2380580"/>
                <a:gd name="connsiteY3" fmla="*/ 2278797 h 2278797"/>
                <a:gd name="connsiteX4" fmla="*/ 675715 w 2380580"/>
                <a:gd name="connsiteY4" fmla="*/ 2072762 h 2278797"/>
                <a:gd name="connsiteX5" fmla="*/ 0 w 2380580"/>
                <a:gd name="connsiteY5" fmla="*/ 190500 h 2278797"/>
                <a:gd name="connsiteX6" fmla="*/ 3850 w 2380580"/>
                <a:gd name="connsiteY6" fmla="*/ 38225 h 2278797"/>
                <a:gd name="connsiteX7" fmla="*/ 6757 w 2380580"/>
                <a:gd name="connsiteY7" fmla="*/ 0 h 227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0580" h="2278797">
                  <a:moveTo>
                    <a:pt x="6757" y="0"/>
                  </a:moveTo>
                  <a:lnTo>
                    <a:pt x="2380580" y="0"/>
                  </a:lnTo>
                  <a:lnTo>
                    <a:pt x="2380580" y="2278797"/>
                  </a:lnTo>
                  <a:lnTo>
                    <a:pt x="862971" y="2278797"/>
                  </a:lnTo>
                  <a:lnTo>
                    <a:pt x="675715" y="2072762"/>
                  </a:lnTo>
                  <a:cubicBezTo>
                    <a:pt x="253582" y="1561256"/>
                    <a:pt x="0" y="905491"/>
                    <a:pt x="0" y="190500"/>
                  </a:cubicBezTo>
                  <a:cubicBezTo>
                    <a:pt x="0" y="139429"/>
                    <a:pt x="1294" y="88661"/>
                    <a:pt x="3850" y="38225"/>
                  </a:cubicBezTo>
                  <a:lnTo>
                    <a:pt x="6757" y="0"/>
                  </a:lnTo>
                  <a:close/>
                </a:path>
              </a:pathLst>
            </a:custGeom>
            <a:solidFill>
              <a:srgbClr val="C55A1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7" name="Picture Placeholder 4">
            <a:extLst>
              <a:ext uri="{FF2B5EF4-FFF2-40B4-BE49-F238E27FC236}">
                <a16:creationId xmlns:a16="http://schemas.microsoft.com/office/drawing/2014/main" id="{DEF0C0DC-FE30-49DF-93EF-1C43C52A9290}"/>
              </a:ext>
            </a:extLst>
          </p:cNvPr>
          <p:cNvPicPr>
            <a:picLocks noChangeAspect="1"/>
          </p:cNvPicPr>
          <p:nvPr/>
        </p:nvPicPr>
        <p:blipFill>
          <a:blip r:embed="rId3">
            <a:extLst>
              <a:ext uri="{28A0092B-C50C-407E-A947-70E740481C1C}">
                <a14:useLocalDpi xmlns:a14="http://schemas.microsoft.com/office/drawing/2010/main" val="0"/>
              </a:ext>
            </a:extLst>
          </a:blip>
          <a:srcRect t="1682" b="1682"/>
          <a:stretch/>
        </p:blipFill>
        <p:spPr>
          <a:xfrm>
            <a:off x="333204" y="-22048"/>
            <a:ext cx="5264730" cy="2857502"/>
          </a:xfrm>
          <a:custGeom>
            <a:avLst/>
            <a:gdLst>
              <a:gd name="connsiteX0" fmla="*/ 10245 w 5264730"/>
              <a:gd name="connsiteY0" fmla="*/ 0 h 2857502"/>
              <a:gd name="connsiteX1" fmla="*/ 5254486 w 5264730"/>
              <a:gd name="connsiteY1" fmla="*/ 0 h 2857502"/>
              <a:gd name="connsiteX2" fmla="*/ 5261305 w 5264730"/>
              <a:gd name="connsiteY2" fmla="*/ 89675 h 2857502"/>
              <a:gd name="connsiteX3" fmla="*/ 5264730 w 5264730"/>
              <a:gd name="connsiteY3" fmla="*/ 225137 h 2857502"/>
              <a:gd name="connsiteX4" fmla="*/ 2632366 w 5264730"/>
              <a:gd name="connsiteY4" fmla="*/ 2857502 h 2857502"/>
              <a:gd name="connsiteX5" fmla="*/ 0 w 5264730"/>
              <a:gd name="connsiteY5" fmla="*/ 225137 h 2857502"/>
              <a:gd name="connsiteX6" fmla="*/ 3426 w 5264730"/>
              <a:gd name="connsiteY6" fmla="*/ 89675 h 2857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4730" h="2857502">
                <a:moveTo>
                  <a:pt x="10245" y="0"/>
                </a:moveTo>
                <a:lnTo>
                  <a:pt x="5254486" y="0"/>
                </a:lnTo>
                <a:lnTo>
                  <a:pt x="5261305" y="89675"/>
                </a:lnTo>
                <a:cubicBezTo>
                  <a:pt x="5263579" y="134542"/>
                  <a:pt x="5264730" y="179705"/>
                  <a:pt x="5264730" y="225137"/>
                </a:cubicBezTo>
                <a:cubicBezTo>
                  <a:pt x="5264730" y="1678952"/>
                  <a:pt x="4086180" y="2857502"/>
                  <a:pt x="2632366" y="2857502"/>
                </a:cubicBezTo>
                <a:cubicBezTo>
                  <a:pt x="1178551" y="2857502"/>
                  <a:pt x="0" y="1678952"/>
                  <a:pt x="0" y="225137"/>
                </a:cubicBezTo>
                <a:cubicBezTo>
                  <a:pt x="0" y="179705"/>
                  <a:pt x="1151" y="134542"/>
                  <a:pt x="3426" y="89675"/>
                </a:cubicBezTo>
                <a:close/>
              </a:path>
            </a:pathLst>
          </a:custGeom>
        </p:spPr>
      </p:pic>
      <p:sp>
        <p:nvSpPr>
          <p:cNvPr id="8" name="Title 1">
            <a:extLst>
              <a:ext uri="{FF2B5EF4-FFF2-40B4-BE49-F238E27FC236}">
                <a16:creationId xmlns:a16="http://schemas.microsoft.com/office/drawing/2014/main" id="{2BB28C7F-84FD-482F-91B1-B429A251CC6F}"/>
              </a:ext>
            </a:extLst>
          </p:cNvPr>
          <p:cNvSpPr txBox="1">
            <a:spLocks/>
          </p:cNvSpPr>
          <p:nvPr/>
        </p:nvSpPr>
        <p:spPr>
          <a:xfrm>
            <a:off x="5885915" y="597492"/>
            <a:ext cx="5807295" cy="1086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tx1"/>
                </a:solidFill>
                <a:latin typeface="Verdana" panose="020B0604030504040204" pitchFamily="34" charset="0"/>
                <a:ea typeface="Verdana" panose="020B0604030504040204" pitchFamily="34" charset="0"/>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Analysis on Top 15 Words</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1A61809D-4211-48E9-9448-4403D9EC20DD}"/>
              </a:ext>
            </a:extLst>
          </p:cNvPr>
          <p:cNvPicPr>
            <a:picLocks noChangeAspect="1"/>
          </p:cNvPicPr>
          <p:nvPr/>
        </p:nvPicPr>
        <p:blipFill>
          <a:blip r:embed="rId4"/>
          <a:stretch>
            <a:fillRect/>
          </a:stretch>
        </p:blipFill>
        <p:spPr>
          <a:xfrm>
            <a:off x="247821" y="3208099"/>
            <a:ext cx="11610975" cy="3171825"/>
          </a:xfrm>
          <a:prstGeom prst="rect">
            <a:avLst/>
          </a:prstGeom>
        </p:spPr>
      </p:pic>
    </p:spTree>
    <p:extLst>
      <p:ext uri="{BB962C8B-B14F-4D97-AF65-F5344CB8AC3E}">
        <p14:creationId xmlns:p14="http://schemas.microsoft.com/office/powerpoint/2010/main" val="235410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C5CE-DB3B-4B98-813E-CA6CA4423AD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Top Words for Makeup</a:t>
            </a:r>
          </a:p>
        </p:txBody>
      </p:sp>
      <p:pic>
        <p:nvPicPr>
          <p:cNvPr id="3" name="Picture 2">
            <a:extLst>
              <a:ext uri="{FF2B5EF4-FFF2-40B4-BE49-F238E27FC236}">
                <a16:creationId xmlns:a16="http://schemas.microsoft.com/office/drawing/2014/main" id="{5728857F-EC75-4A75-92FF-5C29A2273CE7}"/>
              </a:ext>
            </a:extLst>
          </p:cNvPr>
          <p:cNvPicPr>
            <a:picLocks noChangeAspect="1"/>
          </p:cNvPicPr>
          <p:nvPr/>
        </p:nvPicPr>
        <p:blipFill>
          <a:blip r:embed="rId3"/>
          <a:stretch>
            <a:fillRect/>
          </a:stretch>
        </p:blipFill>
        <p:spPr>
          <a:xfrm>
            <a:off x="234446" y="1144751"/>
            <a:ext cx="6600825" cy="5314950"/>
          </a:xfrm>
          <a:prstGeom prst="rect">
            <a:avLst/>
          </a:prstGeom>
        </p:spPr>
      </p:pic>
      <p:pic>
        <p:nvPicPr>
          <p:cNvPr id="4" name="Picture 3">
            <a:extLst>
              <a:ext uri="{FF2B5EF4-FFF2-40B4-BE49-F238E27FC236}">
                <a16:creationId xmlns:a16="http://schemas.microsoft.com/office/drawing/2014/main" id="{BE41E31D-4533-450A-B333-C04783C81C27}"/>
              </a:ext>
            </a:extLst>
          </p:cNvPr>
          <p:cNvPicPr>
            <a:picLocks noChangeAspect="1"/>
          </p:cNvPicPr>
          <p:nvPr/>
        </p:nvPicPr>
        <p:blipFill>
          <a:blip r:embed="rId4"/>
          <a:stretch>
            <a:fillRect/>
          </a:stretch>
        </p:blipFill>
        <p:spPr>
          <a:xfrm>
            <a:off x="6835270" y="2253048"/>
            <a:ext cx="5122284" cy="3098357"/>
          </a:xfrm>
          <a:prstGeom prst="rect">
            <a:avLst/>
          </a:prstGeom>
        </p:spPr>
      </p:pic>
    </p:spTree>
    <p:extLst>
      <p:ext uri="{BB962C8B-B14F-4D97-AF65-F5344CB8AC3E}">
        <p14:creationId xmlns:p14="http://schemas.microsoft.com/office/powerpoint/2010/main" val="3818772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C5CE-DB3B-4B98-813E-CA6CA4423AD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Top Words for Travel</a:t>
            </a:r>
          </a:p>
        </p:txBody>
      </p:sp>
      <p:pic>
        <p:nvPicPr>
          <p:cNvPr id="5122" name="Picture 2">
            <a:extLst>
              <a:ext uri="{FF2B5EF4-FFF2-40B4-BE49-F238E27FC236}">
                <a16:creationId xmlns:a16="http://schemas.microsoft.com/office/drawing/2014/main" id="{209817AC-3381-4492-949C-C74B2B1F4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1" y="1072800"/>
            <a:ext cx="6600825" cy="5314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D682551-A628-4DDC-836B-A9D4513DAB73}"/>
              </a:ext>
            </a:extLst>
          </p:cNvPr>
          <p:cNvPicPr>
            <a:picLocks noChangeAspect="1"/>
          </p:cNvPicPr>
          <p:nvPr/>
        </p:nvPicPr>
        <p:blipFill>
          <a:blip r:embed="rId4"/>
          <a:stretch>
            <a:fillRect/>
          </a:stretch>
        </p:blipFill>
        <p:spPr>
          <a:xfrm>
            <a:off x="6844665" y="2115904"/>
            <a:ext cx="5103495" cy="3228742"/>
          </a:xfrm>
          <a:prstGeom prst="rect">
            <a:avLst/>
          </a:prstGeom>
        </p:spPr>
      </p:pic>
    </p:spTree>
    <p:extLst>
      <p:ext uri="{BB962C8B-B14F-4D97-AF65-F5344CB8AC3E}">
        <p14:creationId xmlns:p14="http://schemas.microsoft.com/office/powerpoint/2010/main" val="1724293712"/>
      </p:ext>
    </p:extLst>
  </p:cSld>
  <p:clrMapOvr>
    <a:masterClrMapping/>
  </p:clrMapOvr>
</p:sld>
</file>

<file path=ppt/theme/theme1.xml><?xml version="1.0" encoding="utf-8"?>
<a:theme xmlns:a="http://schemas.openxmlformats.org/drawingml/2006/main" name="1_Office Theme">
  <a:themeElements>
    <a:clrScheme name="Custom 544">
      <a:dk1>
        <a:sysClr val="windowText" lastClr="000000"/>
      </a:dk1>
      <a:lt1>
        <a:sysClr val="window" lastClr="FFFFFF"/>
      </a:lt1>
      <a:dk2>
        <a:srgbClr val="1F497D"/>
      </a:dk2>
      <a:lt2>
        <a:srgbClr val="EEECE1"/>
      </a:lt2>
      <a:accent1>
        <a:srgbClr val="FF3356"/>
      </a:accent1>
      <a:accent2>
        <a:srgbClr val="04C4FF"/>
      </a:accent2>
      <a:accent3>
        <a:srgbClr val="FFB800"/>
      </a:accent3>
      <a:accent4>
        <a:srgbClr val="CBCBCB"/>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112">
      <a:dk1>
        <a:sysClr val="windowText" lastClr="000000"/>
      </a:dk1>
      <a:lt1>
        <a:sysClr val="window" lastClr="FFFFFF"/>
      </a:lt1>
      <a:dk2>
        <a:srgbClr val="000000"/>
      </a:dk2>
      <a:lt2>
        <a:srgbClr val="FFFFFF"/>
      </a:lt2>
      <a:accent1>
        <a:srgbClr val="01B0F1"/>
      </a:accent1>
      <a:accent2>
        <a:srgbClr val="011F4B"/>
      </a:accent2>
      <a:accent3>
        <a:srgbClr val="0F5959"/>
      </a:accent3>
      <a:accent4>
        <a:srgbClr val="7F7F7F"/>
      </a:accent4>
      <a:accent5>
        <a:srgbClr val="2C2C2C"/>
      </a:accent5>
      <a:accent6>
        <a:srgbClr val="43434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1355</Words>
  <Application>Microsoft Office PowerPoint</Application>
  <PresentationFormat>Widescreen</PresentationFormat>
  <Paragraphs>192</Paragraphs>
  <Slides>15</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Arial Black</vt:lpstr>
      <vt:lpstr>Calibri</vt:lpstr>
      <vt:lpstr>Century Gothic</vt:lpstr>
      <vt:lpstr>Crimson</vt:lpstr>
      <vt:lpstr>Segoe UI</vt:lpstr>
      <vt:lpstr>Segoe UI Black</vt:lpstr>
      <vt:lpstr>1_Office Theme</vt:lpstr>
      <vt:lpstr>Office Theme</vt:lpstr>
      <vt:lpstr>PowerPoint Presentation</vt:lpstr>
      <vt:lpstr>PowerPoint Presentation</vt:lpstr>
      <vt:lpstr>PowerPoint Presentation</vt:lpstr>
      <vt:lpstr>Prepare the Data</vt:lpstr>
      <vt:lpstr>Exploratory Data Analysis (EDA)</vt:lpstr>
      <vt:lpstr>Analysis on Top Phrases</vt:lpstr>
      <vt:lpstr>PowerPoint Presentation</vt:lpstr>
      <vt:lpstr>Top Words for Makeup</vt:lpstr>
      <vt:lpstr>Top Words for Travel</vt:lpstr>
      <vt:lpstr>Common Words</vt:lpstr>
      <vt:lpstr>Modeling Process</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Kelvin Liew</dc:creator>
  <cp:lastModifiedBy>Kelvin Liew</cp:lastModifiedBy>
  <cp:revision>161</cp:revision>
  <dcterms:created xsi:type="dcterms:W3CDTF">2022-04-15T00:06:52Z</dcterms:created>
  <dcterms:modified xsi:type="dcterms:W3CDTF">2022-04-27T12:52:48Z</dcterms:modified>
</cp:coreProperties>
</file>