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56" r:id="rId7"/>
    <p:sldId id="331" r:id="rId8"/>
    <p:sldId id="333" r:id="rId9"/>
    <p:sldId id="307" r:id="rId10"/>
    <p:sldId id="354" r:id="rId11"/>
    <p:sldId id="268" r:id="rId12"/>
    <p:sldId id="260" r:id="rId13"/>
    <p:sldId id="325" r:id="rId14"/>
    <p:sldId id="326" r:id="rId15"/>
    <p:sldId id="263" r:id="rId16"/>
    <p:sldId id="329" r:id="rId17"/>
    <p:sldId id="332" r:id="rId18"/>
    <p:sldId id="330" r:id="rId19"/>
    <p:sldId id="353" r:id="rId20"/>
    <p:sldId id="358" r:id="rId21"/>
    <p:sldId id="357" r:id="rId22"/>
    <p:sldId id="276" r:id="rId23"/>
    <p:sldId id="281" r:id="rId24"/>
    <p:sldId id="282" r:id="rId25"/>
    <p:sldId id="352" r:id="rId26"/>
    <p:sldId id="259" r:id="rId27"/>
    <p:sldId id="288" r:id="rId28"/>
    <p:sldId id="304" r:id="rId29"/>
    <p:sldId id="284" r:id="rId30"/>
    <p:sldId id="286" r:id="rId31"/>
    <p:sldId id="305" r:id="rId32"/>
    <p:sldId id="351" r:id="rId33"/>
    <p:sldId id="312" r:id="rId34"/>
    <p:sldId id="289" r:id="rId35"/>
    <p:sldId id="335" r:id="rId36"/>
    <p:sldId id="334" r:id="rId37"/>
    <p:sldId id="306" r:id="rId38"/>
    <p:sldId id="290" r:id="rId39"/>
    <p:sldId id="291" r:id="rId40"/>
    <p:sldId id="292" r:id="rId41"/>
    <p:sldId id="293" r:id="rId42"/>
    <p:sldId id="350" r:id="rId43"/>
    <p:sldId id="336" r:id="rId44"/>
    <p:sldId id="294" r:id="rId45"/>
    <p:sldId id="295" r:id="rId46"/>
    <p:sldId id="296" r:id="rId47"/>
    <p:sldId id="300" r:id="rId48"/>
    <p:sldId id="298" r:id="rId49"/>
    <p:sldId id="301" r:id="rId50"/>
    <p:sldId id="337" r:id="rId51"/>
    <p:sldId id="349" r:id="rId52"/>
    <p:sldId id="338" r:id="rId53"/>
    <p:sldId id="340" r:id="rId54"/>
    <p:sldId id="342" r:id="rId55"/>
    <p:sldId id="346" r:id="rId56"/>
    <p:sldId id="343" r:id="rId57"/>
    <p:sldId id="344" r:id="rId58"/>
    <p:sldId id="345" r:id="rId59"/>
    <p:sldId id="348" r:id="rId60"/>
    <p:sldId id="302" r:id="rId61"/>
    <p:sldId id="303" r:id="rId62"/>
    <p:sldId id="347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9" autoAdjust="0"/>
    <p:restoredTop sz="94106" autoAdjust="0"/>
  </p:normalViewPr>
  <p:slideViewPr>
    <p:cSldViewPr snapToGrid="0">
      <p:cViewPr varScale="1">
        <p:scale>
          <a:sx n="67" d="100"/>
          <a:sy n="67" d="100"/>
        </p:scale>
        <p:origin x="65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Information_retrieval" TargetMode="External"/><Relationship Id="rId5" Type="http://schemas.openxmlformats.org/officeDocument/2006/relationships/hyperlink" Target="https://en.wikipedia.org/wiki/PageRank" TargetMode="External"/><Relationship Id="rId4" Type="http://schemas.openxmlformats.org/officeDocument/2006/relationships/hyperlink" Target="https://en.wikipedia.org/wiki/Ranking_(information_retrieval)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Document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(Dense)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possible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90%, 2024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</a:t>
            </a:r>
            <a:r>
              <a:rPr lang="en-US" dirty="0" err="1"/>
              <a:t>semanic</a:t>
            </a:r>
            <a:r>
              <a:rPr lang="en-US" dirty="0"/>
              <a:t> search using embedding vectors from </a:t>
            </a:r>
            <a:r>
              <a:rPr lang="en-US"/>
              <a:t>BERT family of algorithms</a:t>
            </a:r>
            <a:endParaRPr lang="en-US" dirty="0"/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b="1" dirty="0">
                <a:hlinkClick r:id="rId3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4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</a:t>
            </a:r>
            <a:r>
              <a:rPr lang="en-US" dirty="0" err="1"/>
              <a:t>algorthms</a:t>
            </a:r>
            <a:r>
              <a:rPr lang="en-US" dirty="0"/>
              <a:t>, including the famous </a:t>
            </a:r>
            <a:r>
              <a:rPr lang="en-US" b="1" dirty="0">
                <a:hlinkClick r:id="rId5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6"/>
              </a:rPr>
              <a:t>information </a:t>
            </a:r>
            <a:r>
              <a:rPr lang="en-US" b="1" dirty="0" err="1">
                <a:hlinkClick r:id="rId6"/>
              </a:rPr>
              <a:t>retrival</a:t>
            </a:r>
            <a:r>
              <a:rPr lang="en-US" b="1" dirty="0">
                <a:hlinkClick r:id="rId6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Topic sensitive search is being revolutionized by LLMs</a:t>
            </a:r>
          </a:p>
          <a:p>
            <a:pPr lvl="1"/>
            <a:r>
              <a:rPr lang="en-US" dirty="0"/>
              <a:t>Create summary based on relevant pages   </a:t>
            </a:r>
          </a:p>
          <a:p>
            <a:pPr lvl="1"/>
            <a:r>
              <a:rPr lang="en-US" dirty="0"/>
              <a:t>Or, use computed topic weights to find relevant pages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Embeddings computed with neural networks like autoencoders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22746</TotalTime>
  <Words>3938</Words>
  <Application>Microsoft Office PowerPoint</Application>
  <PresentationFormat>Widescreen</PresentationFormat>
  <Paragraphs>597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Document Similarity Search</vt:lpstr>
      <vt:lpstr>Document Vector (Dense) Similarity Search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595</cp:revision>
  <cp:lastPrinted>2019-10-02T16:41:34Z</cp:lastPrinted>
  <dcterms:created xsi:type="dcterms:W3CDTF">2019-05-23T01:52:03Z</dcterms:created>
  <dcterms:modified xsi:type="dcterms:W3CDTF">2025-07-14T19:15:04Z</dcterms:modified>
</cp:coreProperties>
</file>