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5" r:id="rId2"/>
    <p:sldId id="342" r:id="rId3"/>
    <p:sldId id="362" r:id="rId4"/>
    <p:sldId id="363" r:id="rId5"/>
    <p:sldId id="343" r:id="rId6"/>
    <p:sldId id="344" r:id="rId7"/>
    <p:sldId id="396" r:id="rId8"/>
    <p:sldId id="386" r:id="rId9"/>
    <p:sldId id="353" r:id="rId10"/>
    <p:sldId id="373" r:id="rId11"/>
    <p:sldId id="382" r:id="rId12"/>
    <p:sldId id="385" r:id="rId13"/>
    <p:sldId id="391" r:id="rId14"/>
    <p:sldId id="349" r:id="rId15"/>
    <p:sldId id="350" r:id="rId16"/>
    <p:sldId id="352" r:id="rId17"/>
    <p:sldId id="369" r:id="rId18"/>
    <p:sldId id="355" r:id="rId19"/>
    <p:sldId id="359" r:id="rId20"/>
    <p:sldId id="390" r:id="rId21"/>
    <p:sldId id="360" r:id="rId22"/>
    <p:sldId id="361" r:id="rId23"/>
    <p:sldId id="392" r:id="rId24"/>
    <p:sldId id="393" r:id="rId25"/>
    <p:sldId id="381" r:id="rId26"/>
    <p:sldId id="377" r:id="rId27"/>
    <p:sldId id="379" r:id="rId28"/>
    <p:sldId id="380" r:id="rId29"/>
    <p:sldId id="351" r:id="rId30"/>
    <p:sldId id="347" r:id="rId31"/>
    <p:sldId id="383" r:id="rId32"/>
    <p:sldId id="378" r:id="rId33"/>
    <p:sldId id="384" r:id="rId34"/>
    <p:sldId id="358" r:id="rId35"/>
    <p:sldId id="389" r:id="rId36"/>
    <p:sldId id="354" r:id="rId37"/>
    <p:sldId id="356" r:id="rId38"/>
    <p:sldId id="357" r:id="rId39"/>
    <p:sldId id="364" r:id="rId40"/>
    <p:sldId id="365" r:id="rId41"/>
    <p:sldId id="366" r:id="rId42"/>
    <p:sldId id="367" r:id="rId43"/>
    <p:sldId id="371" r:id="rId44"/>
    <p:sldId id="368" r:id="rId45"/>
    <p:sldId id="372" r:id="rId46"/>
    <p:sldId id="374" r:id="rId47"/>
    <p:sldId id="375" r:id="rId48"/>
    <p:sldId id="370" r:id="rId49"/>
    <p:sldId id="376"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86" d="100"/>
          <a:sy n="86" d="100"/>
        </p:scale>
        <p:origin x="38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inverse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5488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err="1"/>
                  <a:t>Lanczos</a:t>
                </a:r>
                <a:r>
                  <a:rPr lang="en-US" b="1" dirty="0"/>
                  <a:t> algorithm</a:t>
                </a:r>
                <a:r>
                  <a:rPr lang="en-US" dirty="0">
                    <a:ea typeface="Cambria Math" panose="02040503050406030204" pitchFamily="18" charset="0"/>
                  </a:rPr>
                  <a:t> or </a:t>
                </a:r>
                <a:r>
                  <a:rPr lang="en-US" b="1" dirty="0">
                    <a:ea typeface="Cambria Math" panose="02040503050406030204" pitchFamily="18" charset="0"/>
                  </a:rPr>
                  <a:t>power iteration method</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a:t>Spectral decomposition modularity</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Spectral modularity </a:t>
            </a:r>
            <a:r>
              <a:rPr lang="en-US" dirty="0" err="1"/>
              <a:t>decompositon</a:t>
            </a:r>
            <a:endParaRPr lang="en-US" dirty="0"/>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11655</TotalTime>
  <Words>3140</Words>
  <Application>Microsoft Office PowerPoint</Application>
  <PresentationFormat>Widescreen</PresentationFormat>
  <Paragraphs>459</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614</cp:revision>
  <dcterms:created xsi:type="dcterms:W3CDTF">2020-08-19T23:28:02Z</dcterms:created>
  <dcterms:modified xsi:type="dcterms:W3CDTF">2022-07-26T02:31:25Z</dcterms:modified>
</cp:coreProperties>
</file>