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81" r:id="rId11"/>
    <p:sldId id="355" r:id="rId12"/>
    <p:sldId id="388" r:id="rId13"/>
    <p:sldId id="387" r:id="rId14"/>
    <p:sldId id="382" r:id="rId15"/>
    <p:sldId id="357" r:id="rId16"/>
    <p:sldId id="385" r:id="rId17"/>
    <p:sldId id="359" r:id="rId18"/>
    <p:sldId id="386" r:id="rId19"/>
    <p:sldId id="360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62" r:id="rId28"/>
    <p:sldId id="364" r:id="rId29"/>
    <p:sldId id="365" r:id="rId30"/>
    <p:sldId id="363" r:id="rId31"/>
    <p:sldId id="366" r:id="rId32"/>
    <p:sldId id="372" r:id="rId33"/>
    <p:sldId id="361" r:id="rId34"/>
    <p:sldId id="368" r:id="rId35"/>
    <p:sldId id="371" r:id="rId36"/>
    <p:sldId id="369" r:id="rId37"/>
    <p:sldId id="373" r:id="rId38"/>
    <p:sldId id="370" r:id="rId39"/>
    <p:sldId id="3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Copyright 2021, 2022,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– may be several per week!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</a:t>
            </a:r>
            <a:r>
              <a:rPr lang="en-US" b="1"/>
              <a:t>0</a:t>
            </a:r>
            <a:r>
              <a:rPr lang="en-US" b="1" dirty="0"/>
              <a:t>%	Assignments </a:t>
            </a:r>
            <a:r>
              <a:rPr lang="en-US" dirty="0"/>
              <a:t>– Hands-on assignments for most lessons – may be several per week!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Friday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binary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</a:t>
            </a:r>
            <a:r>
              <a:rPr lang="en-US" sz="2800" b="0">
                <a:cs typeface="Arial" panose="020B0604020202020204" pitchFamily="34" charset="0"/>
              </a:rPr>
              <a:t>5 issued patents</a:t>
            </a:r>
            <a:endParaRPr lang="en-US" sz="2800" b="0" dirty="0"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2701</Words>
  <Application>Microsoft Office PowerPoint</Application>
  <PresentationFormat>Widescreen</PresentationFormat>
  <Paragraphs>429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255</cp:revision>
  <cp:lastPrinted>2019-09-03T23:18:19Z</cp:lastPrinted>
  <dcterms:created xsi:type="dcterms:W3CDTF">2019-08-02T23:14:29Z</dcterms:created>
  <dcterms:modified xsi:type="dcterms:W3CDTF">2022-06-18T18:55:37Z</dcterms:modified>
</cp:coreProperties>
</file>