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34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3790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Binomial coefficient</a:t>
                </a:r>
                <a:r>
                  <a:rPr lang="en-US" dirty="0"/>
                  <a:t>; </a:t>
                </a:r>
                <a:r>
                  <a:rPr lang="en-US" b="1" dirty="0"/>
                  <a:t>n choose 2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Yale representation 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 required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focus on unsupervised learning methods</a:t>
            </a:r>
          </a:p>
          <a:p>
            <a:pPr lvl="1"/>
            <a:r>
              <a:rPr lang="en-US" dirty="0"/>
              <a:t>This in not a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</a:t>
            </a:r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</a:t>
            </a:r>
            <a:r>
              <a:rPr lang="en-US"/>
              <a:t>and complexity </a:t>
            </a:r>
            <a:r>
              <a:rPr lang="en-US" dirty="0"/>
              <a:t>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commonly used analytics algorithms computing speed is rarely a limitation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limits are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</a:t>
            </a:r>
            <a:r>
              <a:rPr lang="en-US"/>
              <a:t>memory requirement remains </a:t>
            </a:r>
            <a:r>
              <a:rPr lang="en-US" dirty="0"/>
              <a:t>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17581</TotalTime>
  <Words>3309</Words>
  <Application>Microsoft Office PowerPoint</Application>
  <PresentationFormat>Widescreen</PresentationFormat>
  <Paragraphs>516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341</cp:revision>
  <cp:lastPrinted>2019-09-03T23:18:19Z</cp:lastPrinted>
  <dcterms:created xsi:type="dcterms:W3CDTF">2019-08-02T23:14:29Z</dcterms:created>
  <dcterms:modified xsi:type="dcterms:W3CDTF">2022-06-19T23:35:49Z</dcterms:modified>
</cp:coreProperties>
</file>