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97" r:id="rId13"/>
    <p:sldId id="385" r:id="rId14"/>
    <p:sldId id="391" r:id="rId15"/>
    <p:sldId id="349" r:id="rId16"/>
    <p:sldId id="350" r:id="rId17"/>
    <p:sldId id="352" r:id="rId18"/>
    <p:sldId id="369" r:id="rId19"/>
    <p:sldId id="355" r:id="rId20"/>
    <p:sldId id="359" r:id="rId21"/>
    <p:sldId id="390" r:id="rId22"/>
    <p:sldId id="360" r:id="rId23"/>
    <p:sldId id="361"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73" d="100"/>
          <a:sy n="73" d="100"/>
        </p:scale>
        <p:origin x="50" y="1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3/18/2023</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3/18/2023</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Fully connected portions of graphs are called </a:t>
                </a:r>
                <a:r>
                  <a:rPr lang="en-US" b="1" dirty="0"/>
                  <a:t>cliques</a:t>
                </a:r>
                <a:r>
                  <a:rPr lang="en-US" dirty="0"/>
                  <a:t> </a:t>
                </a:r>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11740</TotalTime>
  <Words>3074</Words>
  <Application>Microsoft Office PowerPoint</Application>
  <PresentationFormat>Widescreen</PresentationFormat>
  <Paragraphs>453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623</cp:revision>
  <dcterms:created xsi:type="dcterms:W3CDTF">2020-08-19T23:28:02Z</dcterms:created>
  <dcterms:modified xsi:type="dcterms:W3CDTF">2023-03-19T01:23:17Z</dcterms:modified>
</cp:coreProperties>
</file>