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73" d="100"/>
          <a:sy n="73" d="100"/>
        </p:scale>
        <p:origin x="40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2023. 2024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the projection of one vector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time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24190</TotalTime>
  <Words>3620</Words>
  <Application>Microsoft Office PowerPoint</Application>
  <PresentationFormat>Widescreen</PresentationFormat>
  <Paragraphs>522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871</cp:revision>
  <dcterms:created xsi:type="dcterms:W3CDTF">2020-07-25T22:15:22Z</dcterms:created>
  <dcterms:modified xsi:type="dcterms:W3CDTF">2024-06-25T17:20:23Z</dcterms:modified>
</cp:coreProperties>
</file>