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66" d="100"/>
          <a:sy n="66" d="100"/>
        </p:scale>
        <p:origin x="62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20400</TotalTime>
  <Words>3235</Words>
  <Application>Microsoft Office PowerPoint</Application>
  <PresentationFormat>Widescreen</PresentationFormat>
  <Paragraphs>462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E-83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847</cp:revision>
  <dcterms:created xsi:type="dcterms:W3CDTF">2020-07-25T22:15:22Z</dcterms:created>
  <dcterms:modified xsi:type="dcterms:W3CDTF">2022-11-01T00:20:06Z</dcterms:modified>
</cp:coreProperties>
</file>