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13" r:id="rId4"/>
    <p:sldId id="314" r:id="rId5"/>
    <p:sldId id="307" r:id="rId6"/>
    <p:sldId id="278" r:id="rId7"/>
    <p:sldId id="277" r:id="rId8"/>
    <p:sldId id="316" r:id="rId9"/>
    <p:sldId id="317" r:id="rId10"/>
    <p:sldId id="320" r:id="rId11"/>
    <p:sldId id="315" r:id="rId12"/>
    <p:sldId id="319" r:id="rId13"/>
    <p:sldId id="321" r:id="rId14"/>
    <p:sldId id="322" r:id="rId15"/>
    <p:sldId id="323" r:id="rId16"/>
    <p:sldId id="324" r:id="rId17"/>
    <p:sldId id="276" r:id="rId18"/>
    <p:sldId id="281" r:id="rId19"/>
    <p:sldId id="282" r:id="rId20"/>
    <p:sldId id="259" r:id="rId21"/>
    <p:sldId id="304" r:id="rId22"/>
    <p:sldId id="284" r:id="rId23"/>
    <p:sldId id="286" r:id="rId24"/>
    <p:sldId id="285" r:id="rId25"/>
    <p:sldId id="305" r:id="rId26"/>
    <p:sldId id="268" r:id="rId27"/>
    <p:sldId id="260" r:id="rId28"/>
    <p:sldId id="262" r:id="rId29"/>
    <p:sldId id="263" r:id="rId30"/>
    <p:sldId id="288" r:id="rId31"/>
    <p:sldId id="312" r:id="rId32"/>
    <p:sldId id="289" r:id="rId33"/>
    <p:sldId id="30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298" r:id="rId43"/>
    <p:sldId id="301" r:id="rId44"/>
    <p:sldId id="302" r:id="rId45"/>
    <p:sldId id="303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106" autoAdjust="0"/>
  </p:normalViewPr>
  <p:slideViewPr>
    <p:cSldViewPr snapToGrid="0">
      <p:cViewPr varScale="1">
        <p:scale>
          <a:sx n="81" d="100"/>
          <a:sy n="81" d="100"/>
        </p:scale>
        <p:origin x="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Web Search </a:t>
            </a:r>
            <a:r>
              <a:rPr lang="en-US" dirty="0">
                <a:latin typeface="+mn-lt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r>
              <a:rPr lang="en-US" dirty="0"/>
              <a:t>At convergence, the state probability vector = the eigenvector of the largest </a:t>
            </a:r>
            <a:r>
              <a:rPr lang="en-US" dirty="0" err="1"/>
              <a:t>eignvalue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use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12401</TotalTime>
  <Words>3387</Words>
  <Application>Microsoft Office PowerPoint</Application>
  <PresentationFormat>Widescreen</PresentationFormat>
  <Paragraphs>485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360</cp:revision>
  <cp:lastPrinted>2019-10-02T16:41:34Z</cp:lastPrinted>
  <dcterms:created xsi:type="dcterms:W3CDTF">2019-05-23T01:52:03Z</dcterms:created>
  <dcterms:modified xsi:type="dcterms:W3CDTF">2022-07-06T20:56:50Z</dcterms:modified>
</cp:coreProperties>
</file>