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276" r:id="rId25"/>
    <p:sldId id="285" r:id="rId26"/>
    <p:sldId id="286" r:id="rId27"/>
    <p:sldId id="284" r:id="rId28"/>
    <p:sldId id="277" r:id="rId29"/>
    <p:sldId id="279" r:id="rId30"/>
    <p:sldId id="280" r:id="rId31"/>
    <p:sldId id="281" r:id="rId32"/>
    <p:sldId id="282" r:id="rId33"/>
    <p:sldId id="283" r:id="rId34"/>
    <p:sldId id="291" r:id="rId35"/>
    <p:sldId id="377" r:id="rId36"/>
    <p:sldId id="381" r:id="rId37"/>
    <p:sldId id="378" r:id="rId38"/>
    <p:sldId id="379" r:id="rId39"/>
    <p:sldId id="287" r:id="rId40"/>
    <p:sldId id="264" r:id="rId41"/>
    <p:sldId id="380" r:id="rId42"/>
    <p:sldId id="288" r:id="rId43"/>
    <p:sldId id="289" r:id="rId44"/>
    <p:sldId id="290" r:id="rId45"/>
    <p:sldId id="373" r:id="rId46"/>
    <p:sldId id="292" r:id="rId47"/>
    <p:sldId id="374" r:id="rId48"/>
    <p:sldId id="376" r:id="rId49"/>
    <p:sldId id="383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 – see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2020</a:t>
            </a:r>
            <a:r>
              <a:rPr lang="en-US" dirty="0"/>
              <a:t> for much more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Example: 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pPr lvl="1"/>
            <a:r>
              <a:rPr lang="en-US" b="1" dirty="0"/>
              <a:t>Only compute difference!</a:t>
            </a:r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2020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</a:t>
                </a:r>
                <a:r>
                  <a:rPr lang="en-US"/>
                  <a:t>false negative </a:t>
                </a:r>
                <a:r>
                  <a:rPr lang="en-US" dirty="0"/>
                  <a:t>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13811</TotalTime>
  <Words>3369</Words>
  <Application>Microsoft Office PowerPoint</Application>
  <PresentationFormat>Widescreen</PresentationFormat>
  <Paragraphs>635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341</cp:revision>
  <cp:lastPrinted>2019-09-03T23:18:19Z</cp:lastPrinted>
  <dcterms:created xsi:type="dcterms:W3CDTF">2019-08-02T23:14:29Z</dcterms:created>
  <dcterms:modified xsi:type="dcterms:W3CDTF">2023-06-22T02:05:12Z</dcterms:modified>
</cp:coreProperties>
</file>