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78" r:id="rId39"/>
    <p:sldId id="379" r:id="rId40"/>
    <p:sldId id="287" r:id="rId41"/>
    <p:sldId id="288" r:id="rId42"/>
    <p:sldId id="386" r:id="rId43"/>
    <p:sldId id="387" r:id="rId44"/>
    <p:sldId id="388" r:id="rId45"/>
    <p:sldId id="264" r:id="rId46"/>
    <p:sldId id="380" r:id="rId47"/>
    <p:sldId id="289" r:id="rId48"/>
    <p:sldId id="290" r:id="rId49"/>
    <p:sldId id="373" r:id="rId50"/>
    <p:sldId id="292" r:id="rId51"/>
    <p:sldId id="374" r:id="rId52"/>
    <p:sldId id="376" r:id="rId53"/>
    <p:sldId id="38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Example: 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2020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</a:t>
                </a:r>
                <a:r>
                  <a:rPr lang="en-US"/>
                  <a:t>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15674</TotalTime>
  <Words>3554</Words>
  <Application>Microsoft Office PowerPoint</Application>
  <PresentationFormat>Widescreen</PresentationFormat>
  <Paragraphs>667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361</cp:revision>
  <cp:lastPrinted>2019-09-03T23:18:19Z</cp:lastPrinted>
  <dcterms:created xsi:type="dcterms:W3CDTF">2019-08-02T23:14:29Z</dcterms:created>
  <dcterms:modified xsi:type="dcterms:W3CDTF">2024-02-06T20:36:31Z</dcterms:modified>
</cp:coreProperties>
</file>