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02" r:id="rId54"/>
    <p:sldId id="303" r:id="rId55"/>
    <p:sldId id="308" r:id="rId56"/>
    <p:sldId id="309" r:id="rId57"/>
    <p:sldId id="310" r:id="rId58"/>
    <p:sldId id="311" r:id="rId59"/>
    <p:sldId id="32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63" d="100"/>
          <a:sy n="63" d="100"/>
        </p:scale>
        <p:origin x="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to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is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264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</a:t>
                </a:r>
                <a:r>
                  <a:rPr lang="en-US" sz="2800" b="1" dirty="0"/>
                  <a:t>probabilities are unchanged</a:t>
                </a:r>
                <a:r>
                  <a:rPr lang="en-US" sz="2800" dirty="0"/>
                  <a:t> with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And,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impotence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Weighted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But, number of possible buckets is very large   </a:t>
            </a:r>
          </a:p>
          <a:p>
            <a:r>
              <a:rPr lang="en-US" dirty="0"/>
              <a:t>Embeddings to linear space  </a:t>
            </a:r>
          </a:p>
          <a:p>
            <a:pPr lvl="1"/>
            <a:r>
              <a:rPr lang="en-US" dirty="0"/>
              <a:t>Linear and nonlinear (neural network()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Mapping natural language to topic is ambiguous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19797</TotalTime>
  <Words>4076</Words>
  <Application>Microsoft Office PowerPoint</Application>
  <PresentationFormat>Widescreen</PresentationFormat>
  <Paragraphs>578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Weighted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448</cp:revision>
  <cp:lastPrinted>2019-10-02T16:41:34Z</cp:lastPrinted>
  <dcterms:created xsi:type="dcterms:W3CDTF">2019-05-23T01:52:03Z</dcterms:created>
  <dcterms:modified xsi:type="dcterms:W3CDTF">2024-02-27T22:31:20Z</dcterms:modified>
</cp:coreProperties>
</file>