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3" d="100"/>
          <a:sy n="73" d="100"/>
        </p:scale>
        <p:origin x="40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2023. 2024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the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+mn-lt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+mn-lt"/>
              </a:rPr>
              <a:t>Q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</a:t>
            </a:r>
            <a:r>
              <a:rPr lang="en-US" sz="2600" dirty="0" err="1">
                <a:latin typeface="+mn-lt"/>
              </a:rPr>
              <a:t>dim,dim</a:t>
            </a:r>
            <a:r>
              <a:rPr lang="en-US" sz="2600" dirty="0">
                <a:latin typeface="+mn-lt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+mn-lt"/>
              </a:rPr>
              <a:t>z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+mn-lt"/>
              </a:rPr>
              <a:t>def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A,x</a:t>
            </a:r>
            <a:r>
              <a:rPr lang="en-US" sz="2600" dirty="0">
                <a:latin typeface="+mn-lt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+mn-lt"/>
              </a:rPr>
              <a:t>    o = </a:t>
            </a:r>
            <a:r>
              <a:rPr lang="en-US" sz="2600" dirty="0" err="1">
                <a:latin typeface="+mn-lt"/>
              </a:rPr>
              <a:t>np.zeros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+mn-lt"/>
              </a:rPr>
              <a:t>    for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+mn-lt"/>
              </a:rPr>
              <a:t>        for j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+mn-lt"/>
              </a:rPr>
              <a:t>            o[j] =+ A[</a:t>
            </a:r>
            <a:r>
              <a:rPr lang="en-US" sz="2600" dirty="0" err="1">
                <a:latin typeface="+mn-lt"/>
              </a:rPr>
              <a:t>i,j</a:t>
            </a:r>
            <a:r>
              <a:rPr lang="en-US" sz="2600" dirty="0">
                <a:latin typeface="+mn-lt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+mn-lt"/>
              </a:rPr>
              <a:t>%time for _ in range(</a:t>
            </a: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):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Q,z</a:t>
            </a:r>
            <a:r>
              <a:rPr lang="en-US" sz="2600" dirty="0">
                <a:latin typeface="+mn-lt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+mn-lt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24187</TotalTime>
  <Words>3620</Words>
  <Application>Microsoft Office PowerPoint</Application>
  <PresentationFormat>Widescreen</PresentationFormat>
  <Paragraphs>522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870</cp:revision>
  <dcterms:created xsi:type="dcterms:W3CDTF">2020-07-25T22:15:22Z</dcterms:created>
  <dcterms:modified xsi:type="dcterms:W3CDTF">2024-06-25T17:17:05Z</dcterms:modified>
</cp:coreProperties>
</file>