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triples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:r>
                  <a:rPr lang="en-US" dirty="0"/>
                  <a:t>Conviction in </a:t>
                </a:r>
                <a:r>
                  <a:rPr lang="en-US" b="1" dirty="0"/>
                  <a:t>unbounded!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015302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015302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4754" r="-1401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has lift&gt;1 and conviction&lt; 1!</a:t>
            </a:r>
          </a:p>
          <a:p>
            <a:pPr marL="0" indent="0">
              <a:buNone/>
            </a:pPr>
            <a:r>
              <a:rPr lang="en-US" dirty="0"/>
              <a:t>But, 2 rules have high confidence and lift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028057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028057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</a:t>
            </a:r>
            <a:r>
              <a:rPr lang="en-US" dirty="0" err="1"/>
              <a:t>fequency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b="1" dirty="0"/>
                  <a:t>Many to many relationship </a:t>
                </a:r>
                <a:r>
                  <a:rPr lang="en-US" dirty="0"/>
                  <a:t>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</a:t>
                </a:r>
                <a:r>
                  <a:rPr lang="en-US" b="1" dirty="0"/>
                  <a:t>two item pairs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17538</TotalTime>
  <Words>5570</Words>
  <Application>Microsoft Office PowerPoint</Application>
  <PresentationFormat>Widescreen</PresentationFormat>
  <Paragraphs>1330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937</cp:revision>
  <dcterms:created xsi:type="dcterms:W3CDTF">2020-08-19T23:28:02Z</dcterms:created>
  <dcterms:modified xsi:type="dcterms:W3CDTF">2024-04-23T20:38:44Z</dcterms:modified>
</cp:coreProperties>
</file>