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436" r:id="rId10"/>
    <p:sldId id="365" r:id="rId11"/>
    <p:sldId id="371" r:id="rId12"/>
    <p:sldId id="372" r:id="rId13"/>
    <p:sldId id="270" r:id="rId14"/>
    <p:sldId id="265" r:id="rId15"/>
    <p:sldId id="266" r:id="rId16"/>
    <p:sldId id="262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427" r:id="rId25"/>
    <p:sldId id="435" r:id="rId26"/>
    <p:sldId id="428" r:id="rId27"/>
    <p:sldId id="431" r:id="rId28"/>
    <p:sldId id="429" r:id="rId29"/>
    <p:sldId id="430" r:id="rId30"/>
    <p:sldId id="432" r:id="rId31"/>
    <p:sldId id="433" r:id="rId32"/>
    <p:sldId id="434" r:id="rId33"/>
    <p:sldId id="385" r:id="rId34"/>
    <p:sldId id="276" r:id="rId35"/>
    <p:sldId id="285" r:id="rId36"/>
    <p:sldId id="286" r:id="rId37"/>
    <p:sldId id="284" r:id="rId38"/>
    <p:sldId id="277" r:id="rId39"/>
    <p:sldId id="279" r:id="rId40"/>
    <p:sldId id="280" r:id="rId41"/>
    <p:sldId id="281" r:id="rId42"/>
    <p:sldId id="282" r:id="rId43"/>
    <p:sldId id="283" r:id="rId44"/>
    <p:sldId id="377" r:id="rId45"/>
    <p:sldId id="381" r:id="rId46"/>
    <p:sldId id="390" r:id="rId47"/>
    <p:sldId id="391" r:id="rId48"/>
    <p:sldId id="394" r:id="rId49"/>
    <p:sldId id="393" r:id="rId50"/>
    <p:sldId id="395" r:id="rId51"/>
    <p:sldId id="397" r:id="rId52"/>
    <p:sldId id="396" r:id="rId53"/>
    <p:sldId id="421" r:id="rId54"/>
    <p:sldId id="398" r:id="rId55"/>
    <p:sldId id="410" r:id="rId56"/>
    <p:sldId id="399" r:id="rId57"/>
    <p:sldId id="406" r:id="rId58"/>
    <p:sldId id="400" r:id="rId59"/>
    <p:sldId id="401" r:id="rId60"/>
    <p:sldId id="402" r:id="rId61"/>
    <p:sldId id="403" r:id="rId62"/>
    <p:sldId id="404" r:id="rId63"/>
    <p:sldId id="405" r:id="rId64"/>
    <p:sldId id="407" r:id="rId65"/>
    <p:sldId id="409" r:id="rId66"/>
    <p:sldId id="426" r:id="rId67"/>
    <p:sldId id="408" r:id="rId68"/>
    <p:sldId id="378" r:id="rId69"/>
    <p:sldId id="379" r:id="rId70"/>
    <p:sldId id="292" r:id="rId71"/>
    <p:sldId id="287" r:id="rId72"/>
    <p:sldId id="288" r:id="rId73"/>
    <p:sldId id="386" r:id="rId74"/>
    <p:sldId id="387" r:id="rId75"/>
    <p:sldId id="388" r:id="rId76"/>
    <p:sldId id="380" r:id="rId77"/>
    <p:sldId id="289" r:id="rId78"/>
    <p:sldId id="290" r:id="rId79"/>
    <p:sldId id="412" r:id="rId80"/>
    <p:sldId id="414" r:id="rId81"/>
    <p:sldId id="415" r:id="rId82"/>
    <p:sldId id="416" r:id="rId83"/>
    <p:sldId id="417" r:id="rId84"/>
    <p:sldId id="420" r:id="rId85"/>
    <p:sldId id="419" r:id="rId86"/>
    <p:sldId id="422" r:id="rId87"/>
    <p:sldId id="424" r:id="rId88"/>
    <p:sldId id="423" r:id="rId89"/>
    <p:sldId id="425" r:id="rId90"/>
    <p:sldId id="373" r:id="rId91"/>
    <p:sldId id="374" r:id="rId92"/>
    <p:sldId id="376" r:id="rId93"/>
    <p:sldId id="38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" y="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3F9BD-7A98-6050-C9DD-04DA21591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27FB9-F18C-86C3-BAC8-657A66F5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3"/>
            <a:ext cx="11828522" cy="1553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956C4F-EB93-5930-0E3A-DE3574A84E5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D32FF7F-65EC-7B00-3C55-4C420093DE31}"/>
              </a:ext>
            </a:extLst>
          </p:cNvPr>
          <p:cNvSpPr/>
          <p:nvPr/>
        </p:nvSpPr>
        <p:spPr>
          <a:xfrm>
            <a:off x="385512" y="3326353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C03779FF-6973-FA2E-4AB2-1F71979A92EF}"/>
              </a:ext>
            </a:extLst>
          </p:cNvPr>
          <p:cNvSpPr/>
          <p:nvPr/>
        </p:nvSpPr>
        <p:spPr>
          <a:xfrm>
            <a:off x="385511" y="4173646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B94D7DA8-45E9-F73C-B94D-072E5212AF9C}"/>
              </a:ext>
            </a:extLst>
          </p:cNvPr>
          <p:cNvSpPr/>
          <p:nvPr/>
        </p:nvSpPr>
        <p:spPr>
          <a:xfrm>
            <a:off x="356451" y="5386352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C8133C-183D-6AF7-69A2-C80778B4C237}"/>
                  </a:ext>
                </a:extLst>
              </p:cNvPr>
              <p:cNvSpPr txBox="1"/>
              <p:nvPr/>
            </p:nvSpPr>
            <p:spPr>
              <a:xfrm>
                <a:off x="1014464" y="4751257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C8133C-183D-6AF7-69A2-C80778B4C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64" y="4751257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367199A-B281-3746-BC14-D64C86F1C0B3}"/>
              </a:ext>
            </a:extLst>
          </p:cNvPr>
          <p:cNvSpPr/>
          <p:nvPr/>
        </p:nvSpPr>
        <p:spPr>
          <a:xfrm>
            <a:off x="2461847" y="3382108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862060-5233-A8AF-6BE7-2E4A3AE58D1D}"/>
              </a:ext>
            </a:extLst>
          </p:cNvPr>
          <p:cNvSpPr/>
          <p:nvPr/>
        </p:nvSpPr>
        <p:spPr>
          <a:xfrm>
            <a:off x="2420914" y="5459143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75F903-DC81-273C-E603-30BBE21FB3EB}"/>
              </a:ext>
            </a:extLst>
          </p:cNvPr>
          <p:cNvSpPr/>
          <p:nvPr/>
        </p:nvSpPr>
        <p:spPr>
          <a:xfrm>
            <a:off x="2440627" y="4187418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E9D0D4-E055-3457-5E1E-B5B91B87D617}"/>
                  </a:ext>
                </a:extLst>
              </p:cNvPr>
              <p:cNvSpPr txBox="1"/>
              <p:nvPr/>
            </p:nvSpPr>
            <p:spPr>
              <a:xfrm>
                <a:off x="2930065" y="4720448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E9D0D4-E055-3457-5E1E-B5B91B87D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65" y="4720448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56224A3-0188-0DB9-D18A-66800A3AE568}"/>
              </a:ext>
            </a:extLst>
          </p:cNvPr>
          <p:cNvSpPr/>
          <p:nvPr/>
        </p:nvSpPr>
        <p:spPr>
          <a:xfrm>
            <a:off x="5972909" y="3235569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D10130-EEEA-AFD8-842E-32FFBEAFDEFE}"/>
              </a:ext>
            </a:extLst>
          </p:cNvPr>
          <p:cNvSpPr/>
          <p:nvPr/>
        </p:nvSpPr>
        <p:spPr>
          <a:xfrm>
            <a:off x="6249782" y="3504724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E3183F-7103-D77C-0D2A-954A4625A373}"/>
              </a:ext>
            </a:extLst>
          </p:cNvPr>
          <p:cNvSpPr/>
          <p:nvPr/>
        </p:nvSpPr>
        <p:spPr>
          <a:xfrm>
            <a:off x="6314260" y="4003431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B13A24-2215-9711-1926-D9AA70B40C9F}"/>
              </a:ext>
            </a:extLst>
          </p:cNvPr>
          <p:cNvSpPr/>
          <p:nvPr/>
        </p:nvSpPr>
        <p:spPr>
          <a:xfrm>
            <a:off x="6314260" y="4874268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CB5758-4338-1C85-458E-0B91EC6E1C6F}"/>
                  </a:ext>
                </a:extLst>
              </p:cNvPr>
              <p:cNvSpPr txBox="1"/>
              <p:nvPr/>
            </p:nvSpPr>
            <p:spPr>
              <a:xfrm>
                <a:off x="7339204" y="4177121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CB5758-4338-1C85-458E-0B91EC6E1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04" y="4177121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0E7DEFC-94A2-917D-7DE4-70F9872356A4}"/>
              </a:ext>
            </a:extLst>
          </p:cNvPr>
          <p:cNvSpPr/>
          <p:nvPr/>
        </p:nvSpPr>
        <p:spPr>
          <a:xfrm>
            <a:off x="3993117" y="3593404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46D00F4-C57F-79E5-806F-CF76A87455A2}"/>
              </a:ext>
            </a:extLst>
          </p:cNvPr>
          <p:cNvSpPr/>
          <p:nvPr/>
        </p:nvSpPr>
        <p:spPr>
          <a:xfrm>
            <a:off x="3950677" y="4385754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22BAF22-A9BA-F5F9-2EAA-9240BD863E8B}"/>
              </a:ext>
            </a:extLst>
          </p:cNvPr>
          <p:cNvSpPr/>
          <p:nvPr/>
        </p:nvSpPr>
        <p:spPr>
          <a:xfrm>
            <a:off x="3916621" y="5669734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616E90-0144-1BB3-7467-0AA322D37C50}"/>
              </a:ext>
            </a:extLst>
          </p:cNvPr>
          <p:cNvSpPr/>
          <p:nvPr/>
        </p:nvSpPr>
        <p:spPr>
          <a:xfrm>
            <a:off x="4057307" y="4751257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0ACB7-85F5-2B34-428F-717303395772}"/>
              </a:ext>
            </a:extLst>
          </p:cNvPr>
          <p:cNvSpPr/>
          <p:nvPr/>
        </p:nvSpPr>
        <p:spPr>
          <a:xfrm>
            <a:off x="9261938" y="3504724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AAB743-5B7E-3393-3466-8BFD05D3928C}"/>
              </a:ext>
            </a:extLst>
          </p:cNvPr>
          <p:cNvSpPr/>
          <p:nvPr/>
        </p:nvSpPr>
        <p:spPr>
          <a:xfrm>
            <a:off x="9261938" y="4003431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05A81-C312-342C-44F6-E84765687F0D}"/>
              </a:ext>
            </a:extLst>
          </p:cNvPr>
          <p:cNvSpPr/>
          <p:nvPr/>
        </p:nvSpPr>
        <p:spPr>
          <a:xfrm>
            <a:off x="9261937" y="4874268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89871F-8009-5033-FB59-D1DB51866A75}"/>
              </a:ext>
            </a:extLst>
          </p:cNvPr>
          <p:cNvSpPr/>
          <p:nvPr/>
        </p:nvSpPr>
        <p:spPr>
          <a:xfrm>
            <a:off x="9265240" y="5530993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C452EB-EC7B-2835-C527-D524B9722DF7}"/>
                  </a:ext>
                </a:extLst>
              </p:cNvPr>
              <p:cNvSpPr txBox="1"/>
              <p:nvPr/>
            </p:nvSpPr>
            <p:spPr>
              <a:xfrm>
                <a:off x="9941183" y="4259878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C452EB-EC7B-2835-C527-D524B972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183" y="4259878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32A1981E-2215-C27B-DA99-AE169F4E57C4}"/>
              </a:ext>
            </a:extLst>
          </p:cNvPr>
          <p:cNvSpPr/>
          <p:nvPr/>
        </p:nvSpPr>
        <p:spPr>
          <a:xfrm>
            <a:off x="6334809" y="5530993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</p:spTree>
    <p:extLst>
      <p:ext uri="{BB962C8B-B14F-4D97-AF65-F5344CB8AC3E}">
        <p14:creationId xmlns:p14="http://schemas.microsoft.com/office/powerpoint/2010/main" val="292208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23444</TotalTime>
  <Words>7180</Words>
  <Application>Microsoft Office PowerPoint</Application>
  <PresentationFormat>Widescreen</PresentationFormat>
  <Paragraphs>1451</Paragraphs>
  <Slides>93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588</cp:revision>
  <cp:lastPrinted>2019-09-03T23:18:19Z</cp:lastPrinted>
  <dcterms:created xsi:type="dcterms:W3CDTF">2019-08-02T23:14:29Z</dcterms:created>
  <dcterms:modified xsi:type="dcterms:W3CDTF">2025-06-18T01:47:20Z</dcterms:modified>
</cp:coreProperties>
</file>