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427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3" r:id="rId80"/>
    <p:sldId id="414" r:id="rId81"/>
    <p:sldId id="415" r:id="rId82"/>
    <p:sldId id="416" r:id="rId83"/>
    <p:sldId id="417" r:id="rId84"/>
    <p:sldId id="420" r:id="rId85"/>
    <p:sldId id="419" r:id="rId86"/>
    <p:sldId id="422" r:id="rId87"/>
    <p:sldId id="424" r:id="rId88"/>
    <p:sldId id="423" r:id="rId89"/>
    <p:sldId id="425" r:id="rId90"/>
    <p:sldId id="373" r:id="rId91"/>
    <p:sldId id="374" r:id="rId92"/>
    <p:sldId id="376" r:id="rId93"/>
    <p:sldId id="383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/>
              <a:t>Algorithm requires </a:t>
            </a:r>
            <a:r>
              <a:rPr lang="en-US" dirty="0"/>
              <a:t>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unbounded for an infinite stream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38D6D-C896-057F-1876-31F8FE480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with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 of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generate a random integer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else discard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553-9D3D-0401-6870-77674B65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395217" cy="179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9C7ED-A80C-87FC-4D3D-7F910C2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6" y="2995293"/>
            <a:ext cx="8594273" cy="370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is do reservoir sampling algorithm give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compute a random number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291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      </a:t>
            </a:r>
            <a:r>
              <a:rPr lang="en-US" sz="2600" dirty="0" err="1"/>
              <a:t>n_updates</a:t>
            </a:r>
            <a:r>
              <a:rPr lang="en-US" sz="2600" dirty="0"/>
              <a:t> += 1 </a:t>
            </a: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416829"/>
            <a:ext cx="2072640" cy="266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408815"/>
            <a:ext cx="726631" cy="399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/>
                  <a:t>Type I </a:t>
                </a:r>
                <a:r>
                  <a:rPr lang="en-US" b="1" dirty="0"/>
                  <a:t>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21141</TotalTime>
  <Words>7094</Words>
  <Application>Microsoft Office PowerPoint</Application>
  <PresentationFormat>Widescreen</PresentationFormat>
  <Paragraphs>1443</Paragraphs>
  <Slides>93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544</cp:revision>
  <cp:lastPrinted>2019-09-03T23:18:19Z</cp:lastPrinted>
  <dcterms:created xsi:type="dcterms:W3CDTF">2019-08-02T23:14:29Z</dcterms:created>
  <dcterms:modified xsi:type="dcterms:W3CDTF">2025-02-11T03:34:20Z</dcterms:modified>
</cp:coreProperties>
</file>