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4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736" r:id="rId54"/>
    <p:sldId id="633" r:id="rId55"/>
    <p:sldId id="687" r:id="rId56"/>
    <p:sldId id="659" r:id="rId57"/>
    <p:sldId id="729" r:id="rId58"/>
    <p:sldId id="684" r:id="rId59"/>
    <p:sldId id="685" r:id="rId60"/>
    <p:sldId id="731" r:id="rId61"/>
    <p:sldId id="720" r:id="rId62"/>
    <p:sldId id="732" r:id="rId63"/>
    <p:sldId id="733" r:id="rId64"/>
    <p:sldId id="739" r:id="rId65"/>
    <p:sldId id="735" r:id="rId66"/>
    <p:sldId id="737" r:id="rId67"/>
    <p:sldId id="743" r:id="rId68"/>
    <p:sldId id="744" r:id="rId69"/>
    <p:sldId id="745" r:id="rId70"/>
    <p:sldId id="740" r:id="rId71"/>
    <p:sldId id="738" r:id="rId72"/>
    <p:sldId id="746" r:id="rId73"/>
    <p:sldId id="748" r:id="rId74"/>
    <p:sldId id="747" r:id="rId75"/>
    <p:sldId id="749" r:id="rId76"/>
    <p:sldId id="741" r:id="rId77"/>
    <p:sldId id="742" r:id="rId78"/>
    <p:sldId id="734" r:id="rId79"/>
    <p:sldId id="662" r:id="rId80"/>
    <p:sldId id="663" r:id="rId81"/>
    <p:sldId id="665" r:id="rId82"/>
    <p:sldId id="66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</a:t>
            </a:r>
            <a:r>
              <a:rPr lang="en-US" b="1" dirty="0" err="1">
                <a:latin typeface="+mn-lt"/>
              </a:rPr>
              <a:t>disimilarity</a:t>
            </a:r>
            <a:r>
              <a:rPr lang="en-US" b="1" dirty="0">
                <a:latin typeface="+mn-lt"/>
              </a:rPr>
              <a:t>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27114</TotalTime>
  <Words>5014</Words>
  <Application>Microsoft Office PowerPoint</Application>
  <PresentationFormat>Widescreen</PresentationFormat>
  <Paragraphs>792</Paragraphs>
  <Slides>81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864</cp:revision>
  <dcterms:created xsi:type="dcterms:W3CDTF">2020-07-25T22:15:22Z</dcterms:created>
  <dcterms:modified xsi:type="dcterms:W3CDTF">2024-03-26T03:00:16Z</dcterms:modified>
</cp:coreProperties>
</file>