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344" r:id="rId5"/>
    <p:sldId id="351" r:id="rId6"/>
    <p:sldId id="345" r:id="rId7"/>
    <p:sldId id="346" r:id="rId8"/>
    <p:sldId id="348" r:id="rId9"/>
    <p:sldId id="347" r:id="rId10"/>
    <p:sldId id="350" r:id="rId11"/>
    <p:sldId id="354" r:id="rId12"/>
    <p:sldId id="349" r:id="rId13"/>
    <p:sldId id="352" r:id="rId14"/>
    <p:sldId id="389" r:id="rId15"/>
    <p:sldId id="358" r:id="rId16"/>
    <p:sldId id="391" r:id="rId17"/>
    <p:sldId id="404" r:id="rId18"/>
    <p:sldId id="403" r:id="rId19"/>
    <p:sldId id="362" r:id="rId20"/>
    <p:sldId id="359" r:id="rId21"/>
    <p:sldId id="361" r:id="rId22"/>
    <p:sldId id="360" r:id="rId23"/>
    <p:sldId id="356" r:id="rId24"/>
    <p:sldId id="363" r:id="rId25"/>
    <p:sldId id="355" r:id="rId26"/>
    <p:sldId id="384" r:id="rId27"/>
    <p:sldId id="385" r:id="rId28"/>
    <p:sldId id="386" r:id="rId29"/>
    <p:sldId id="387" r:id="rId30"/>
    <p:sldId id="388" r:id="rId31"/>
    <p:sldId id="380" r:id="rId32"/>
    <p:sldId id="381" r:id="rId33"/>
    <p:sldId id="364" r:id="rId34"/>
    <p:sldId id="382" r:id="rId35"/>
    <p:sldId id="392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400" r:id="rId51"/>
    <p:sldId id="401" r:id="rId52"/>
    <p:sldId id="393" r:id="rId53"/>
    <p:sldId id="399" r:id="rId54"/>
    <p:sldId id="397" r:id="rId55"/>
    <p:sldId id="39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Utility matrix is the basis of recommender models</a:t>
                </a:r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relates a set of customers </a:t>
                </a:r>
                <a:r>
                  <a:rPr lang="en-US" i="1" dirty="0"/>
                  <a:t>X</a:t>
                </a:r>
                <a:r>
                  <a:rPr lang="en-US" dirty="0"/>
                  <a:t> and items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specific algorithm is a version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can be for nearest neighbors</a:t>
                </a:r>
              </a:p>
              <a:p>
                <a:pPr lvl="1"/>
                <a:r>
                  <a:rPr lang="en-US" dirty="0"/>
                  <a:t>Averages can be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Weighted edges associate users and items – e.g. weights are item ratings     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learning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– very approximate in this example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that attempt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dimensionality reduction 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cannot be observed</a:t>
            </a:r>
          </a:p>
          <a:p>
            <a:pPr lvl="1"/>
            <a:r>
              <a:rPr lang="en-US" dirty="0"/>
              <a:t>Factors weights can still be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r>
                  <a:rPr lang="en-US" dirty="0"/>
                  <a:t>Factors for users and items are different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057816" y="3951087"/>
            <a:ext cx="407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minimum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</a:t>
                </a:r>
                <a:r>
                  <a:rPr lang="en-US" b="1" dirty="0"/>
                  <a:t>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all linear models, can be improved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But: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new movies has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sets based on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3900</Words>
  <Application>Microsoft Office PowerPoint</Application>
  <PresentationFormat>Widescreen</PresentationFormat>
  <Paragraphs>1460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Evaluating Recommenders</vt:lpstr>
      <vt:lpstr>Evaluating Recommenders</vt:lpstr>
      <vt:lpstr>Evaluating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417</cp:revision>
  <dcterms:created xsi:type="dcterms:W3CDTF">2020-08-19T23:28:02Z</dcterms:created>
  <dcterms:modified xsi:type="dcterms:W3CDTF">2022-07-21T00:43:43Z</dcterms:modified>
</cp:coreProperties>
</file>