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351" r:id="rId11"/>
    <p:sldId id="397" r:id="rId12"/>
    <p:sldId id="718" r:id="rId13"/>
    <p:sldId id="396" r:id="rId14"/>
    <p:sldId id="400" r:id="rId15"/>
    <p:sldId id="352" r:id="rId16"/>
    <p:sldId id="388" r:id="rId17"/>
    <p:sldId id="381" r:id="rId18"/>
    <p:sldId id="395" r:id="rId19"/>
    <p:sldId id="402" r:id="rId20"/>
    <p:sldId id="401" r:id="rId21"/>
    <p:sldId id="713" r:id="rId22"/>
    <p:sldId id="387" r:id="rId23"/>
    <p:sldId id="720" r:id="rId24"/>
    <p:sldId id="382" r:id="rId25"/>
    <p:sldId id="357" r:id="rId26"/>
    <p:sldId id="385" r:id="rId27"/>
    <p:sldId id="359" r:id="rId28"/>
    <p:sldId id="386" r:id="rId29"/>
    <p:sldId id="714" r:id="rId30"/>
    <p:sldId id="360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715" r:id="rId39"/>
    <p:sldId id="362" r:id="rId40"/>
    <p:sldId id="364" r:id="rId41"/>
    <p:sldId id="366" r:id="rId42"/>
    <p:sldId id="365" r:id="rId43"/>
    <p:sldId id="363" r:id="rId44"/>
    <p:sldId id="372" r:id="rId45"/>
    <p:sldId id="716" r:id="rId46"/>
    <p:sldId id="361" r:id="rId47"/>
    <p:sldId id="368" r:id="rId48"/>
    <p:sldId id="390" r:id="rId49"/>
    <p:sldId id="391" r:id="rId50"/>
    <p:sldId id="392" r:id="rId51"/>
    <p:sldId id="393" r:id="rId52"/>
    <p:sldId id="394" r:id="rId53"/>
    <p:sldId id="717" r:id="rId54"/>
    <p:sldId id="371" r:id="rId55"/>
    <p:sldId id="369" r:id="rId56"/>
    <p:sldId id="373" r:id="rId57"/>
    <p:sldId id="399" r:id="rId58"/>
    <p:sldId id="370" r:id="rId59"/>
    <p:sldId id="398" r:id="rId60"/>
    <p:sldId id="3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</a:t>
            </a:r>
            <a:r>
              <a:rPr lang="en-US">
                <a:solidFill>
                  <a:srgbClr val="FF0000"/>
                </a:solidFill>
              </a:rPr>
              <a:t>Class Recordings </a:t>
            </a:r>
            <a:r>
              <a:rPr lang="en-US" dirty="0">
                <a:solidFill>
                  <a:srgbClr val="FF0000"/>
                </a:solidFill>
              </a:rPr>
              <a:t>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eduand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</a:t>
                </a:r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16569</TotalTime>
  <Words>3562</Words>
  <Application>Microsoft Office PowerPoint</Application>
  <PresentationFormat>Widescreen</PresentationFormat>
  <Paragraphs>540</Paragraphs>
  <Slides>60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339</cp:revision>
  <cp:lastPrinted>2019-09-03T23:18:19Z</cp:lastPrinted>
  <dcterms:created xsi:type="dcterms:W3CDTF">2019-08-02T23:14:29Z</dcterms:created>
  <dcterms:modified xsi:type="dcterms:W3CDTF">2024-01-24T01:55:47Z</dcterms:modified>
</cp:coreProperties>
</file>