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6703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5504</Words>
  <Application>Microsoft Office PowerPoint</Application>
  <PresentationFormat>Widescreen</PresentationFormat>
  <Paragraphs>1319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912</cp:revision>
  <dcterms:created xsi:type="dcterms:W3CDTF">2020-08-19T23:28:02Z</dcterms:created>
  <dcterms:modified xsi:type="dcterms:W3CDTF">2023-07-24T00:44:25Z</dcterms:modified>
</cp:coreProperties>
</file>