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 err="1"/>
                  <a:t>bipartide</a:t>
                </a:r>
                <a:r>
                  <a:rPr lang="en-US" b="1" dirty="0"/>
                  <a:t> graph </a:t>
                </a:r>
                <a:r>
                  <a:rPr lang="en-US" dirty="0"/>
                  <a:t>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 err="1"/>
              <a:t>bipartide</a:t>
            </a:r>
            <a:r>
              <a:rPr lang="en-US" b="1" dirty="0"/>
              <a:t>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</a:t>
            </a:r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3312</Words>
  <Application>Microsoft Office PowerPoint</Application>
  <PresentationFormat>Widescreen</PresentationFormat>
  <Paragraphs>516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357</cp:revision>
  <cp:lastPrinted>2019-09-03T23:18:19Z</cp:lastPrinted>
  <dcterms:created xsi:type="dcterms:W3CDTF">2019-08-02T23:14:29Z</dcterms:created>
  <dcterms:modified xsi:type="dcterms:W3CDTF">2022-06-25T00:04:28Z</dcterms:modified>
</cp:coreProperties>
</file>