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365" r:id="rId9"/>
    <p:sldId id="371" r:id="rId10"/>
    <p:sldId id="372" r:id="rId11"/>
    <p:sldId id="270" r:id="rId12"/>
    <p:sldId id="265" r:id="rId13"/>
    <p:sldId id="266" r:id="rId14"/>
    <p:sldId id="262" r:id="rId15"/>
    <p:sldId id="269" r:id="rId16"/>
    <p:sldId id="267" r:id="rId17"/>
    <p:sldId id="268" r:id="rId18"/>
    <p:sldId id="272" r:id="rId19"/>
    <p:sldId id="271" r:id="rId20"/>
    <p:sldId id="274" r:id="rId21"/>
    <p:sldId id="275" r:id="rId22"/>
    <p:sldId id="276" r:id="rId23"/>
    <p:sldId id="285" r:id="rId24"/>
    <p:sldId id="286" r:id="rId25"/>
    <p:sldId id="284" r:id="rId26"/>
    <p:sldId id="277" r:id="rId27"/>
    <p:sldId id="279" r:id="rId28"/>
    <p:sldId id="280" r:id="rId29"/>
    <p:sldId id="281" r:id="rId30"/>
    <p:sldId id="282" r:id="rId31"/>
    <p:sldId id="283" r:id="rId32"/>
    <p:sldId id="291" r:id="rId33"/>
    <p:sldId id="264" r:id="rId34"/>
    <p:sldId id="287" r:id="rId35"/>
    <p:sldId id="288" r:id="rId36"/>
    <p:sldId id="289" r:id="rId37"/>
    <p:sldId id="290" r:id="rId38"/>
    <p:sldId id="292" r:id="rId39"/>
    <p:sldId id="373" r:id="rId40"/>
    <p:sldId id="374" r:id="rId41"/>
    <p:sldId id="37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Temperature has not changed significantly </a:t>
            </a:r>
          </a:p>
          <a:p>
            <a:pPr lvl="1"/>
            <a:r>
              <a:rPr lang="en-US" dirty="0"/>
              <a:t>Nothing moving in or out of image </a:t>
            </a:r>
          </a:p>
          <a:p>
            <a:pPr lvl="1"/>
            <a:r>
              <a:rPr lang="en-US" dirty="0"/>
              <a:t>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Set threshold and only report if change more than +/-3% of moving average </a:t>
            </a:r>
          </a:p>
          <a:p>
            <a:pPr lvl="1"/>
            <a:r>
              <a:rPr lang="en-US" dirty="0"/>
              <a:t>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</a:t>
            </a:r>
            <a:r>
              <a:rPr lang="en-US"/>
              <a:t>of magnitude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Does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Sampling frequency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occurred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Filter events again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We need highly memory and computationally efficient algorithms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false positive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Example: Consider a 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</a:t>
            </a:r>
            <a:r>
              <a:rPr lang="en-US" dirty="0" err="1"/>
              <a:t>locaton</a:t>
            </a:r>
            <a:r>
              <a:rPr lang="en-US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and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kth bit of the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Many variations for cardinality and streaming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can be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updated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Can we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Fraud patterns constantly change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11460</TotalTime>
  <Words>2822</Words>
  <Application>Microsoft Office PowerPoint</Application>
  <PresentationFormat>Widescreen</PresentationFormat>
  <Paragraphs>543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299</cp:revision>
  <cp:lastPrinted>2019-09-03T23:18:19Z</cp:lastPrinted>
  <dcterms:created xsi:type="dcterms:W3CDTF">2019-08-02T23:14:29Z</dcterms:created>
  <dcterms:modified xsi:type="dcterms:W3CDTF">2022-06-25T02:49:14Z</dcterms:modified>
</cp:coreProperties>
</file>