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8"/>
  </p:notesMasterIdLst>
  <p:sldIdLst>
    <p:sldId id="275" r:id="rId3"/>
    <p:sldId id="603" r:id="rId4"/>
    <p:sldId id="634" r:id="rId5"/>
    <p:sldId id="746" r:id="rId6"/>
    <p:sldId id="677" r:id="rId7"/>
    <p:sldId id="755" r:id="rId8"/>
    <p:sldId id="756" r:id="rId9"/>
    <p:sldId id="757" r:id="rId10"/>
    <p:sldId id="723" r:id="rId11"/>
    <p:sldId id="704" r:id="rId12"/>
    <p:sldId id="722" r:id="rId13"/>
    <p:sldId id="727" r:id="rId14"/>
    <p:sldId id="729" r:id="rId15"/>
    <p:sldId id="732" r:id="rId16"/>
    <p:sldId id="691" r:id="rId17"/>
    <p:sldId id="698" r:id="rId18"/>
    <p:sldId id="695" r:id="rId19"/>
    <p:sldId id="699" r:id="rId20"/>
    <p:sldId id="731" r:id="rId21"/>
    <p:sldId id="708" r:id="rId22"/>
    <p:sldId id="720" r:id="rId23"/>
    <p:sldId id="711" r:id="rId24"/>
    <p:sldId id="709" r:id="rId25"/>
    <p:sldId id="710" r:id="rId26"/>
    <p:sldId id="733" r:id="rId27"/>
    <p:sldId id="707" r:id="rId28"/>
    <p:sldId id="712" r:id="rId29"/>
    <p:sldId id="713" r:id="rId30"/>
    <p:sldId id="725" r:id="rId31"/>
    <p:sldId id="714" r:id="rId32"/>
    <p:sldId id="715" r:id="rId33"/>
    <p:sldId id="745" r:id="rId34"/>
    <p:sldId id="726" r:id="rId35"/>
    <p:sldId id="739" r:id="rId36"/>
    <p:sldId id="744" r:id="rId37"/>
    <p:sldId id="742" r:id="rId38"/>
    <p:sldId id="743" r:id="rId39"/>
    <p:sldId id="734" r:id="rId40"/>
    <p:sldId id="702" r:id="rId41"/>
    <p:sldId id="737" r:id="rId42"/>
    <p:sldId id="700" r:id="rId43"/>
    <p:sldId id="701" r:id="rId44"/>
    <p:sldId id="716" r:id="rId45"/>
    <p:sldId id="738" r:id="rId46"/>
    <p:sldId id="735" r:id="rId47"/>
    <p:sldId id="620" r:id="rId48"/>
    <p:sldId id="606" r:id="rId49"/>
    <p:sldId id="607" r:id="rId50"/>
    <p:sldId id="622" r:id="rId51"/>
    <p:sldId id="621" r:id="rId52"/>
    <p:sldId id="626" r:id="rId53"/>
    <p:sldId id="627" r:id="rId54"/>
    <p:sldId id="740" r:id="rId55"/>
    <p:sldId id="741" r:id="rId56"/>
    <p:sldId id="72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55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books/edition/Matrix_Computations/X5YfsuCWpxMC?hl=en&amp;gbpv=1&amp;printsec=frontcover" TargetMode="External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p to lower dimensional space of dimension q: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786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5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orthogonal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r="-212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16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192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an orthogonal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the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feature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1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Each PC ordered by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Ordered by decreasing variance (scale)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q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q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𝑞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297575" y="5256905"/>
            <a:ext cx="3018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largest </a:t>
                </a:r>
                <a:r>
                  <a:rPr lang="en-US" i="1" dirty="0">
                    <a:latin typeface="+mn-lt"/>
                  </a:rPr>
                  <a:t>q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q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q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  <a:hlinkClick r:id="rId3"/>
                  </a:rPr>
                  <a:t>Golub and van Loan, fourth edition,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4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21995</TotalTime>
  <Words>3000</Words>
  <Application>Microsoft Office PowerPoint</Application>
  <PresentationFormat>Widescreen</PresentationFormat>
  <Paragraphs>540</Paragraphs>
  <Slides>55</Slides>
  <Notes>29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895</cp:revision>
  <dcterms:created xsi:type="dcterms:W3CDTF">2020-07-25T22:15:22Z</dcterms:created>
  <dcterms:modified xsi:type="dcterms:W3CDTF">2024-04-09T23:34:34Z</dcterms:modified>
</cp:coreProperties>
</file>