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1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08" r:id="rId55"/>
    <p:sldId id="709" r:id="rId56"/>
    <p:sldId id="736" r:id="rId57"/>
    <p:sldId id="633" r:id="rId58"/>
    <p:sldId id="687" r:id="rId59"/>
    <p:sldId id="659" r:id="rId60"/>
    <p:sldId id="729" r:id="rId61"/>
    <p:sldId id="684" r:id="rId62"/>
    <p:sldId id="685" r:id="rId63"/>
    <p:sldId id="755" r:id="rId64"/>
    <p:sldId id="720" r:id="rId65"/>
    <p:sldId id="734" r:id="rId66"/>
    <p:sldId id="662" r:id="rId67"/>
    <p:sldId id="663" r:id="rId68"/>
    <p:sldId id="665" r:id="rId69"/>
    <p:sldId id="66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</a:t>
                </a:r>
                <a:r>
                  <a:rPr lang="en-US" b="1" dirty="0">
                    <a:latin typeface="+mn-lt"/>
                  </a:rPr>
                  <a:t>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Can apply dimensionality reduction/embedding methods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Must compare several methods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A9602-37AC-82DC-5B9E-527C134D07B1}"/>
              </a:ext>
            </a:extLst>
          </p:cNvPr>
          <p:cNvSpPr txBox="1">
            <a:spLocks/>
          </p:cNvSpPr>
          <p:nvPr/>
        </p:nvSpPr>
        <p:spPr>
          <a:xfrm>
            <a:off x="7447226" y="5212642"/>
            <a:ext cx="2149217" cy="1531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Multi-modal distributions invisible in boxplots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9E2C0-1977-35DF-56DB-DD8FA1A6EAC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74000" y="4039007"/>
            <a:ext cx="447835" cy="117363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58835-93D1-0E1A-76F5-651D038510E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21835" y="4145887"/>
            <a:ext cx="447906" cy="106675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 for members of mini-batch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metric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associations</a:t>
            </a:r>
            <a:r>
              <a:rPr lang="en-US" dirty="0">
                <a:latin typeface="+mn-lt"/>
              </a:rPr>
              <a:t> between cases</a:t>
            </a:r>
          </a:p>
          <a:p>
            <a:pPr lvl="1"/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pPr lvl="1"/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partly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try lots of metrics and models, keep the few useful ones!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30451</TotalTime>
  <Words>4045</Words>
  <Application>Microsoft Office PowerPoint</Application>
  <PresentationFormat>Widescreen</PresentationFormat>
  <Paragraphs>648</Paragraphs>
  <Slides>68</Slides>
  <Notes>58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948</cp:revision>
  <dcterms:created xsi:type="dcterms:W3CDTF">2020-07-25T22:15:22Z</dcterms:created>
  <dcterms:modified xsi:type="dcterms:W3CDTF">2025-07-14T01:14:16Z</dcterms:modified>
</cp:coreProperties>
</file>