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4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25" r:id="rId33"/>
    <p:sldId id="628" r:id="rId34"/>
    <p:sldId id="629" r:id="rId35"/>
    <p:sldId id="668" r:id="rId36"/>
    <p:sldId id="631" r:id="rId37"/>
    <p:sldId id="722" r:id="rId38"/>
    <p:sldId id="723" r:id="rId39"/>
    <p:sldId id="724" r:id="rId40"/>
    <p:sldId id="725" r:id="rId41"/>
    <p:sldId id="726" r:id="rId42"/>
    <p:sldId id="728" r:id="rId43"/>
    <p:sldId id="721" r:id="rId44"/>
    <p:sldId id="644" r:id="rId45"/>
    <p:sldId id="689" r:id="rId46"/>
    <p:sldId id="715" r:id="rId47"/>
    <p:sldId id="719" r:id="rId48"/>
    <p:sldId id="688" r:id="rId49"/>
    <p:sldId id="645" r:id="rId50"/>
    <p:sldId id="707" r:id="rId51"/>
    <p:sldId id="708" r:id="rId52"/>
    <p:sldId id="709" r:id="rId53"/>
    <p:sldId id="736" r:id="rId54"/>
    <p:sldId id="633" r:id="rId55"/>
    <p:sldId id="687" r:id="rId56"/>
    <p:sldId id="659" r:id="rId57"/>
    <p:sldId id="729" r:id="rId58"/>
    <p:sldId id="684" r:id="rId59"/>
    <p:sldId id="685" r:id="rId60"/>
    <p:sldId id="731" r:id="rId61"/>
    <p:sldId id="720" r:id="rId62"/>
    <p:sldId id="732" r:id="rId63"/>
    <p:sldId id="733" r:id="rId64"/>
    <p:sldId id="739" r:id="rId65"/>
    <p:sldId id="735" r:id="rId66"/>
    <p:sldId id="737" r:id="rId67"/>
    <p:sldId id="743" r:id="rId68"/>
    <p:sldId id="744" r:id="rId69"/>
    <p:sldId id="745" r:id="rId70"/>
    <p:sldId id="740" r:id="rId71"/>
    <p:sldId id="738" r:id="rId72"/>
    <p:sldId id="746" r:id="rId73"/>
    <p:sldId id="748" r:id="rId74"/>
    <p:sldId id="747" r:id="rId75"/>
    <p:sldId id="749" r:id="rId76"/>
    <p:sldId id="741" r:id="rId77"/>
    <p:sldId id="742" r:id="rId78"/>
    <p:sldId id="734" r:id="rId79"/>
    <p:sldId id="662" r:id="rId80"/>
    <p:sldId id="663" r:id="rId81"/>
    <p:sldId id="665" r:id="rId82"/>
    <p:sldId id="66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Copyright 2020,2021, 2022,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allows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26863</TotalTime>
  <Words>5014</Words>
  <Application>Microsoft Office PowerPoint</Application>
  <PresentationFormat>Widescreen</PresentationFormat>
  <Paragraphs>792</Paragraphs>
  <Slides>81</Slides>
  <Notes>69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859</cp:revision>
  <dcterms:created xsi:type="dcterms:W3CDTF">2020-07-25T22:15:22Z</dcterms:created>
  <dcterms:modified xsi:type="dcterms:W3CDTF">2024-03-25T20:59:10Z</dcterms:modified>
</cp:coreProperties>
</file>