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0"/>
  </p:notesMasterIdLst>
  <p:sldIdLst>
    <p:sldId id="275" r:id="rId3"/>
    <p:sldId id="711" r:id="rId4"/>
    <p:sldId id="603" r:id="rId5"/>
    <p:sldId id="627" r:id="rId6"/>
    <p:sldId id="605" r:id="rId7"/>
    <p:sldId id="710" r:id="rId8"/>
    <p:sldId id="712" r:id="rId9"/>
    <p:sldId id="705" r:id="rId10"/>
    <p:sldId id="606" r:id="rId11"/>
    <p:sldId id="626" r:id="rId12"/>
    <p:sldId id="639" r:id="rId13"/>
    <p:sldId id="718" r:id="rId14"/>
    <p:sldId id="604" r:id="rId15"/>
    <p:sldId id="672" r:id="rId16"/>
    <p:sldId id="607" r:id="rId17"/>
    <p:sldId id="713" r:id="rId18"/>
    <p:sldId id="619" r:id="rId19"/>
    <p:sldId id="706" r:id="rId20"/>
    <p:sldId id="620" r:id="rId21"/>
    <p:sldId id="621" r:id="rId22"/>
    <p:sldId id="670" r:id="rId23"/>
    <p:sldId id="686" r:id="rId24"/>
    <p:sldId id="622" r:id="rId25"/>
    <p:sldId id="623" r:id="rId26"/>
    <p:sldId id="667" r:id="rId27"/>
    <p:sldId id="714" r:id="rId28"/>
    <p:sldId id="637" r:id="rId29"/>
    <p:sldId id="638" r:id="rId30"/>
    <p:sldId id="640" r:id="rId31"/>
    <p:sldId id="630" r:id="rId32"/>
    <p:sldId id="625" r:id="rId33"/>
    <p:sldId id="628" r:id="rId34"/>
    <p:sldId id="629" r:id="rId35"/>
    <p:sldId id="668" r:id="rId36"/>
    <p:sldId id="631" r:id="rId37"/>
    <p:sldId id="722" r:id="rId38"/>
    <p:sldId id="723" r:id="rId39"/>
    <p:sldId id="724" r:id="rId40"/>
    <p:sldId id="725" r:id="rId41"/>
    <p:sldId id="726" r:id="rId42"/>
    <p:sldId id="728" r:id="rId43"/>
    <p:sldId id="721" r:id="rId44"/>
    <p:sldId id="644" r:id="rId45"/>
    <p:sldId id="689" r:id="rId46"/>
    <p:sldId id="715" r:id="rId47"/>
    <p:sldId id="719" r:id="rId48"/>
    <p:sldId id="688" r:id="rId49"/>
    <p:sldId id="645" r:id="rId50"/>
    <p:sldId id="707" r:id="rId51"/>
    <p:sldId id="708" r:id="rId52"/>
    <p:sldId id="709" r:id="rId53"/>
    <p:sldId id="633" r:id="rId54"/>
    <p:sldId id="687" r:id="rId55"/>
    <p:sldId id="659" r:id="rId56"/>
    <p:sldId id="729" r:id="rId57"/>
    <p:sldId id="684" r:id="rId58"/>
    <p:sldId id="685" r:id="rId59"/>
    <p:sldId id="731" r:id="rId60"/>
    <p:sldId id="720" r:id="rId61"/>
    <p:sldId id="732" r:id="rId62"/>
    <p:sldId id="733" r:id="rId63"/>
    <p:sldId id="735" r:id="rId64"/>
    <p:sldId id="734" r:id="rId65"/>
    <p:sldId id="662" r:id="rId66"/>
    <p:sldId id="663" r:id="rId67"/>
    <p:sldId id="665" r:id="rId68"/>
    <p:sldId id="66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Copyright 2020,2021,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Data Mining with Unsupervised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17218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allows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3400478" cy="5011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59142" y="3429000"/>
            <a:ext cx="1340658" cy="162635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</a:t>
            </a:r>
            <a:r>
              <a:rPr lang="en-US">
                <a:latin typeface="+mn-lt"/>
              </a:rPr>
              <a:t>subsequent lesson</a:t>
            </a:r>
          </a:p>
          <a:p>
            <a:endParaRPr lang="en-US">
              <a:latin typeface="+mn-lt"/>
            </a:endParaRPr>
          </a:p>
          <a:p>
            <a:pPr marL="457200" lvl="1" indent="0">
              <a:buNone/>
            </a:pPr>
            <a:endParaRPr lang="en-US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is distance between groups – clusters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minimum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 err="1">
                    <a:latin typeface="+mn-lt"/>
                  </a:rPr>
                  <a:t>metroid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13 clusters?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Metriods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</a:t>
            </a:r>
            <a:r>
              <a:rPr lang="en-US" dirty="0" err="1"/>
              <a:t>Metroids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</a:t>
                </a:r>
                <a:r>
                  <a:rPr lang="en-US" dirty="0" err="1">
                    <a:latin typeface="+mn-lt"/>
                  </a:rPr>
                  <a:t>metroids</a:t>
                </a:r>
                <a:r>
                  <a:rPr lang="en-US" dirty="0">
                    <a:latin typeface="+mn-lt"/>
                  </a:rPr>
                  <a:t> uses an observations or </a:t>
                </a:r>
                <a:r>
                  <a:rPr lang="en-US" dirty="0" err="1">
                    <a:latin typeface="+mn-lt"/>
                  </a:rPr>
                  <a:t>metroids</a:t>
                </a:r>
                <a:r>
                  <a:rPr lang="en-US" dirty="0">
                    <a:latin typeface="+mn-lt"/>
                  </a:rPr>
                  <a:t>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use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The k-</a:t>
                </a:r>
                <a:r>
                  <a:rPr lang="en-US" dirty="0" err="1">
                    <a:latin typeface="+mn-lt"/>
                  </a:rPr>
                  <a:t>metriods</a:t>
                </a:r>
                <a:r>
                  <a:rPr lang="en-US" dirty="0">
                    <a:latin typeface="+mn-lt"/>
                  </a:rPr>
                  <a:t> algorithm is a more efficient alternative</a:t>
                </a:r>
              </a:p>
              <a:p>
                <a:pPr lvl="1"/>
                <a:r>
                  <a:rPr lang="en-US" dirty="0">
                    <a:latin typeface="+mn-lt"/>
                  </a:rPr>
                  <a:t>Original PAM algorithm is </a:t>
                </a: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𝑂</m:t>
                    </m:r>
                    <m:r>
                      <a:rPr lang="en-US" i="1">
                        <a:latin typeface="+mn-lt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+mn-lt"/>
                          </a:rPr>
                        </m:ctrlPr>
                      </m:sSupPr>
                      <m:e>
                        <m:r>
                          <a:rPr lang="en-US" i="1">
                            <a:latin typeface="+mn-lt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+mn-lt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+mn-lt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efficiency and memory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+mn-lt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+mn-lt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+mn-lt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+mn-lt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+mn-lt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+mn-lt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K-</a:t>
                </a:r>
                <a:r>
                  <a:rPr lang="en-US" dirty="0" err="1">
                    <a:latin typeface="+mn-lt"/>
                  </a:rPr>
                  <a:t>metriods</a:t>
                </a:r>
                <a:r>
                  <a:rPr lang="en-US" dirty="0">
                    <a:latin typeface="+mn-lt"/>
                  </a:rPr>
                  <a:t>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</a:t>
            </a:r>
            <a:r>
              <a:rPr lang="en-US" dirty="0" err="1"/>
              <a:t>Metroids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</a:t>
            </a:r>
            <a:r>
              <a:rPr lang="en-US" dirty="0" err="1">
                <a:latin typeface="+mn-lt"/>
              </a:rPr>
              <a:t>metroids</a:t>
            </a:r>
            <a:r>
              <a:rPr lang="en-US" dirty="0">
                <a:latin typeface="+mn-lt"/>
              </a:rPr>
              <a:t> have been developed  </a:t>
            </a:r>
          </a:p>
          <a:p>
            <a:r>
              <a:rPr lang="en-US">
                <a:latin typeface="+mn-lt"/>
              </a:rPr>
              <a:t>Partitioning 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structure of data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minimum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22497</TotalTime>
  <Words>3594</Words>
  <Application>Microsoft Office PowerPoint</Application>
  <PresentationFormat>Widescreen</PresentationFormat>
  <Paragraphs>604</Paragraphs>
  <Slides>67</Slides>
  <Notes>55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</vt:lpstr>
      <vt:lpstr>Introduction to Data Mining with Unsupervised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K-Metriods and CLARA</vt:lpstr>
      <vt:lpstr>K-Metroids Algorithm</vt:lpstr>
      <vt:lpstr>K-Metroids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782</cp:revision>
  <dcterms:created xsi:type="dcterms:W3CDTF">2020-07-25T22:15:22Z</dcterms:created>
  <dcterms:modified xsi:type="dcterms:W3CDTF">2023-06-10T16:11:56Z</dcterms:modified>
</cp:coreProperties>
</file>