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Is a </a:t>
                </a:r>
                <a:r>
                  <a:rPr lang="en-US" sz="2400" b="1" dirty="0">
                    <a:latin typeface="+mn-lt"/>
                  </a:rPr>
                  <a:t>similarity join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</a:t>
                </a:r>
                <a:r>
                  <a:rPr lang="en-US" b="1">
                    <a:latin typeface="+mn-lt"/>
                    <a:ea typeface="Cambria Math" panose="02040503050406030204" pitchFamily="18" charset="0"/>
                  </a:rPr>
                  <a:t>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9845</TotalTime>
  <Words>3344</Words>
  <Application>Microsoft Office PowerPoint</Application>
  <PresentationFormat>Widescreen</PresentationFormat>
  <Paragraphs>1083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233</cp:revision>
  <dcterms:created xsi:type="dcterms:W3CDTF">2021-06-01T18:04:30Z</dcterms:created>
  <dcterms:modified xsi:type="dcterms:W3CDTF">2023-02-21T17:17:26Z</dcterms:modified>
</cp:coreProperties>
</file>