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7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25" r:id="rId33"/>
    <p:sldId id="628" r:id="rId34"/>
    <p:sldId id="629" r:id="rId35"/>
    <p:sldId id="668" r:id="rId36"/>
    <p:sldId id="631" r:id="rId37"/>
    <p:sldId id="722" r:id="rId38"/>
    <p:sldId id="723" r:id="rId39"/>
    <p:sldId id="724" r:id="rId40"/>
    <p:sldId id="725" r:id="rId41"/>
    <p:sldId id="726" r:id="rId42"/>
    <p:sldId id="728" r:id="rId43"/>
    <p:sldId id="721" r:id="rId44"/>
    <p:sldId id="644" r:id="rId45"/>
    <p:sldId id="689" r:id="rId46"/>
    <p:sldId id="715" r:id="rId47"/>
    <p:sldId id="719" r:id="rId48"/>
    <p:sldId id="688" r:id="rId49"/>
    <p:sldId id="645" r:id="rId50"/>
    <p:sldId id="707" r:id="rId51"/>
    <p:sldId id="708" r:id="rId52"/>
    <p:sldId id="709" r:id="rId53"/>
    <p:sldId id="736" r:id="rId54"/>
    <p:sldId id="633" r:id="rId55"/>
    <p:sldId id="687" r:id="rId56"/>
    <p:sldId id="659" r:id="rId57"/>
    <p:sldId id="729" r:id="rId58"/>
    <p:sldId id="684" r:id="rId59"/>
    <p:sldId id="685" r:id="rId60"/>
    <p:sldId id="731" r:id="rId61"/>
    <p:sldId id="720" r:id="rId62"/>
    <p:sldId id="732" r:id="rId63"/>
    <p:sldId id="733" r:id="rId64"/>
    <p:sldId id="739" r:id="rId65"/>
    <p:sldId id="735" r:id="rId66"/>
    <p:sldId id="737" r:id="rId67"/>
    <p:sldId id="740" r:id="rId68"/>
    <p:sldId id="738" r:id="rId69"/>
    <p:sldId id="741" r:id="rId70"/>
    <p:sldId id="742" r:id="rId71"/>
    <p:sldId id="734" r:id="rId72"/>
    <p:sldId id="662" r:id="rId73"/>
    <p:sldId id="663" r:id="rId74"/>
    <p:sldId id="665" r:id="rId75"/>
    <p:sldId id="66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Copyright 2020,2021,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allows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3400478" cy="5011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59142" y="3429000"/>
            <a:ext cx="1340658" cy="162635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The k-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algorithm is a more efficient alternative</a:t>
                </a:r>
              </a:p>
              <a:p>
                <a:pPr lvl="1"/>
                <a:r>
                  <a:rPr lang="en-US" dirty="0">
                    <a:latin typeface="+mn-lt"/>
                  </a:rPr>
                  <a:t>Original PAM algorithm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efficiency and memory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K-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medoid,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</a:t>
                </a:r>
                <a:r>
                  <a:rPr lang="en-US" dirty="0" err="1">
                    <a:latin typeface="+mn-lt"/>
                  </a:rPr>
                  <a:t>mediod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</a:t>
            </a:r>
            <a:r>
              <a:rPr lang="en-US" dirty="0" err="1">
                <a:latin typeface="+mn-lt"/>
              </a:rPr>
              <a:t>mediod</a:t>
            </a:r>
            <a:r>
              <a:rPr lang="en-US" dirty="0">
                <a:latin typeface="+mn-lt"/>
              </a:rPr>
              <a:t>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</a:t>
            </a:r>
            <a:r>
              <a:rPr lang="en-US" dirty="0" err="1">
                <a:latin typeface="+mn-lt"/>
              </a:rPr>
              <a:t>mediod</a:t>
            </a:r>
            <a:r>
              <a:rPr lang="en-US" dirty="0">
                <a:latin typeface="+mn-lt"/>
              </a:rPr>
              <a:t>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first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obervation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with minimum total deviation (TD)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mediod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the assignment is fixed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Partitioning Around </a:t>
                </a:r>
                <a:r>
                  <a:rPr lang="en-US" b="1" dirty="0" err="1">
                    <a:latin typeface="+mn-lt"/>
                  </a:rPr>
                  <a:t>Mediods</a:t>
                </a:r>
                <a:r>
                  <a:rPr lang="en-US" b="1" dirty="0">
                    <a:latin typeface="+mn-lt"/>
                  </a:rPr>
                  <a:t> (PAM)</a:t>
                </a:r>
                <a:r>
                  <a:rPr lang="en-US" dirty="0">
                    <a:latin typeface="+mn-lt"/>
                  </a:rPr>
                  <a:t> algorithm was early k-</a:t>
                </a:r>
                <a:r>
                  <a:rPr lang="en-US" dirty="0" err="1">
                    <a:latin typeface="+mn-lt"/>
                  </a:rPr>
                  <a:t>mediod</a:t>
                </a:r>
                <a:r>
                  <a:rPr lang="en-US" dirty="0">
                    <a:latin typeface="+mn-lt"/>
                  </a:rPr>
                  <a:t> algorithm</a:t>
                </a:r>
              </a:p>
              <a:p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}: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0, mi = xi # The swap step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small for many steps: break </a:t>
                </a:r>
              </a:p>
              <a:p>
                <a:pPr marL="0" indent="0">
                  <a:buNone/>
                </a:pPr>
                <a:endParaRPr lang="en-US" sz="20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</a:t>
                </a:r>
                <a:r>
                  <a:rPr lang="en-US" dirty="0" err="1">
                    <a:latin typeface="+mn-lt"/>
                    <a:cs typeface="Courier New" panose="02070309020205020404" pitchFamily="49" charset="0"/>
                  </a:rPr>
                  <a:t>mediod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Partitioning Around </a:t>
                </a:r>
                <a:r>
                  <a:rPr lang="en-US" b="1" dirty="0" err="1">
                    <a:latin typeface="+mn-lt"/>
                  </a:rPr>
                  <a:t>Mediods</a:t>
                </a:r>
                <a:r>
                  <a:rPr lang="en-US" b="1" dirty="0">
                    <a:latin typeface="+mn-lt"/>
                  </a:rPr>
                  <a:t> (PAM)</a:t>
                </a:r>
                <a:r>
                  <a:rPr lang="en-US" dirty="0">
                    <a:latin typeface="+mn-lt"/>
                  </a:rPr>
                  <a:t> algorithm was early k-</a:t>
                </a:r>
                <a:r>
                  <a:rPr lang="en-US" dirty="0" err="1">
                    <a:latin typeface="+mn-lt"/>
                  </a:rPr>
                  <a:t>mediod</a:t>
                </a:r>
                <a:r>
                  <a:rPr lang="en-US" dirty="0">
                    <a:latin typeface="+mn-lt"/>
                  </a:rPr>
                  <a:t> algorithm</a:t>
                </a:r>
              </a:p>
              <a:p>
                <a:r>
                  <a:rPr lang="en-US" dirty="0">
                    <a:latin typeface="+mn-lt"/>
                  </a:rPr>
                  <a:t>PAM is not a scalable algorithm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r>
                  <a:rPr lang="en-US" dirty="0">
                    <a:latin typeface="+mn-lt"/>
                  </a:rPr>
                  <a:t>: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</a:t>
            </a:r>
            <a:r>
              <a:rPr lang="en-US" dirty="0" err="1">
                <a:latin typeface="+mn-lt"/>
              </a:rPr>
              <a:t>mediods</a:t>
            </a:r>
            <a:r>
              <a:rPr lang="en-US" dirty="0">
                <a:latin typeface="+mn-lt"/>
              </a:rPr>
              <a:t>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</a:t>
            </a:r>
            <a:r>
              <a:rPr lang="en-US" dirty="0" err="1">
                <a:latin typeface="+mn-lt"/>
              </a:rPr>
              <a:t>mediods</a:t>
            </a:r>
            <a:r>
              <a:rPr lang="en-US" dirty="0">
                <a:latin typeface="+mn-lt"/>
              </a:rPr>
              <a:t>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</a:t>
            </a:r>
            <a:r>
              <a:rPr lang="en-US" dirty="0" err="1">
                <a:latin typeface="+mn-lt"/>
              </a:rPr>
              <a:t>mediods</a:t>
            </a:r>
            <a:r>
              <a:rPr lang="en-US" dirty="0">
                <a:latin typeface="+mn-lt"/>
              </a:rPr>
              <a:t>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</a:t>
            </a:r>
            <a:r>
              <a:rPr lang="en-US" dirty="0" err="1">
                <a:latin typeface="+mn-lt"/>
              </a:rPr>
              <a:t>mediods</a:t>
            </a:r>
            <a:r>
              <a:rPr lang="en-US">
                <a:latin typeface="+mn-lt"/>
              </a:rPr>
              <a:t> algorithms </a:t>
            </a:r>
            <a:r>
              <a:rPr lang="en-US" dirty="0">
                <a:latin typeface="+mn-lt"/>
              </a:rPr>
              <a:t>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</a:t>
            </a:r>
            <a:r>
              <a:rPr lang="en-US" dirty="0" err="1">
                <a:latin typeface="+mn-lt"/>
              </a:rPr>
              <a:t>mediods</a:t>
            </a:r>
            <a:r>
              <a:rPr lang="en-US" dirty="0">
                <a:latin typeface="+mn-lt"/>
              </a:rPr>
              <a:t>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23986</TotalTime>
  <Words>4171</Words>
  <Application>Microsoft Office PowerPoint</Application>
  <PresentationFormat>Widescreen</PresentationFormat>
  <Paragraphs>669</Paragraphs>
  <Slides>74</Slides>
  <Notes>62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801</cp:revision>
  <dcterms:created xsi:type="dcterms:W3CDTF">2020-07-25T22:15:22Z</dcterms:created>
  <dcterms:modified xsi:type="dcterms:W3CDTF">2023-07-14T21:36:38Z</dcterms:modified>
</cp:coreProperties>
</file>