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08" r:id="rId58"/>
    <p:sldId id="378" r:id="rId59"/>
    <p:sldId id="379" r:id="rId60"/>
    <p:sldId id="287" r:id="rId61"/>
    <p:sldId id="288" r:id="rId62"/>
    <p:sldId id="386" r:id="rId63"/>
    <p:sldId id="387" r:id="rId64"/>
    <p:sldId id="388" r:id="rId65"/>
    <p:sldId id="380" r:id="rId66"/>
    <p:sldId id="289" r:id="rId67"/>
    <p:sldId id="290" r:id="rId68"/>
    <p:sldId id="292" r:id="rId69"/>
    <p:sldId id="373" r:id="rId70"/>
    <p:sldId id="374" r:id="rId71"/>
    <p:sldId id="376" r:id="rId72"/>
    <p:sldId id="38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A fully count table needs an entry for every possible event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Old idea: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more accurate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17424</TotalTime>
  <Words>5227</Words>
  <Application>Microsoft Office PowerPoint</Application>
  <PresentationFormat>Widescreen</PresentationFormat>
  <Paragraphs>1192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423</cp:revision>
  <cp:lastPrinted>2019-09-03T23:18:19Z</cp:lastPrinted>
  <dcterms:created xsi:type="dcterms:W3CDTF">2019-08-02T23:14:29Z</dcterms:created>
  <dcterms:modified xsi:type="dcterms:W3CDTF">2024-06-01T22:51:55Z</dcterms:modified>
</cp:coreProperties>
</file>