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08" r:id="rId58"/>
    <p:sldId id="378" r:id="rId59"/>
    <p:sldId id="379" r:id="rId60"/>
    <p:sldId id="292" r:id="rId61"/>
    <p:sldId id="287" r:id="rId62"/>
    <p:sldId id="288" r:id="rId63"/>
    <p:sldId id="386" r:id="rId64"/>
    <p:sldId id="387" r:id="rId65"/>
    <p:sldId id="388" r:id="rId66"/>
    <p:sldId id="380" r:id="rId67"/>
    <p:sldId id="289" r:id="rId68"/>
    <p:sldId id="290" r:id="rId69"/>
    <p:sldId id="412" r:id="rId70"/>
    <p:sldId id="413" r:id="rId71"/>
    <p:sldId id="414" r:id="rId72"/>
    <p:sldId id="415" r:id="rId73"/>
    <p:sldId id="416" r:id="rId74"/>
    <p:sldId id="417" r:id="rId75"/>
    <p:sldId id="420" r:id="rId76"/>
    <p:sldId id="419" r:id="rId77"/>
    <p:sldId id="373" r:id="rId78"/>
    <p:sldId id="374" r:id="rId79"/>
    <p:sldId id="376" r:id="rId80"/>
    <p:sldId id="38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Probabilistic sketch algorithms: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A fully count table needs an entry for every possible event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/>
              <a:t>more accurate, 2007</a:t>
            </a:r>
            <a:endParaRPr lang="en-US" dirty="0"/>
          </a:p>
          <a:p>
            <a:r>
              <a:rPr lang="en-US" dirty="0"/>
              <a:t>For a review of many variations discrete events for large-scale streams see Chapter 5 of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Idea,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Solution,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2018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19467</TotalTime>
  <Words>5806</Words>
  <Application>Microsoft Office PowerPoint</Application>
  <PresentationFormat>Widescreen</PresentationFormat>
  <Paragraphs>1307</Paragraphs>
  <Slides>80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452</cp:revision>
  <cp:lastPrinted>2019-09-03T23:18:19Z</cp:lastPrinted>
  <dcterms:created xsi:type="dcterms:W3CDTF">2019-08-02T23:14:29Z</dcterms:created>
  <dcterms:modified xsi:type="dcterms:W3CDTF">2024-06-06T17:36:09Z</dcterms:modified>
</cp:coreProperties>
</file>