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3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62" r:id="rId31"/>
    <p:sldId id="763" r:id="rId32"/>
    <p:sldId id="764" r:id="rId33"/>
    <p:sldId id="765" r:id="rId34"/>
    <p:sldId id="766" r:id="rId35"/>
    <p:sldId id="767" r:id="rId36"/>
    <p:sldId id="748" r:id="rId37"/>
    <p:sldId id="749" r:id="rId38"/>
    <p:sldId id="750" r:id="rId39"/>
    <p:sldId id="751" r:id="rId40"/>
    <p:sldId id="752" r:id="rId41"/>
    <p:sldId id="753" r:id="rId42"/>
    <p:sldId id="721" r:id="rId43"/>
    <p:sldId id="698" r:id="rId44"/>
    <p:sldId id="695" r:id="rId45"/>
    <p:sldId id="754" r:id="rId46"/>
    <p:sldId id="755" r:id="rId47"/>
    <p:sldId id="699" r:id="rId48"/>
    <p:sldId id="756" r:id="rId49"/>
    <p:sldId id="760" r:id="rId50"/>
    <p:sldId id="707" r:id="rId51"/>
    <p:sldId id="712" r:id="rId52"/>
    <p:sldId id="713" r:id="rId53"/>
    <p:sldId id="714" r:id="rId54"/>
    <p:sldId id="715" r:id="rId55"/>
    <p:sldId id="720" r:id="rId56"/>
    <p:sldId id="702" r:id="rId57"/>
    <p:sldId id="700" r:id="rId58"/>
    <p:sldId id="758" r:id="rId59"/>
    <p:sldId id="761" r:id="rId60"/>
    <p:sldId id="701" r:id="rId61"/>
    <p:sldId id="71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71" d="100"/>
          <a:sy n="71" d="100"/>
        </p:scale>
        <p:origin x="38" y="1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scaled projection of one vector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y)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dim = 1000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Q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</a:t>
            </a:r>
            <a:r>
              <a:rPr lang="en-US" sz="2600" dirty="0" err="1">
                <a:latin typeface="+mn-lt"/>
              </a:rPr>
              <a:t>dim,dim</a:t>
            </a:r>
            <a:r>
              <a:rPr lang="en-US" sz="2600" dirty="0">
                <a:latin typeface="+mn-lt"/>
              </a:rPr>
              <a:t>), 2.0)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z = </a:t>
            </a:r>
            <a:r>
              <a:rPr lang="en-US" sz="2600" dirty="0" err="1">
                <a:latin typeface="+mn-lt"/>
              </a:rPr>
              <a:t>np.full</a:t>
            </a:r>
            <a:r>
              <a:rPr lang="en-US" sz="2600" dirty="0">
                <a:latin typeface="+mn-lt"/>
              </a:rPr>
              <a:t>((dim), 10.0)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def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A,x</a:t>
            </a:r>
            <a:r>
              <a:rPr lang="en-US" sz="2600" dirty="0">
                <a:latin typeface="+mn-lt"/>
              </a:rPr>
              <a:t>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o = </a:t>
            </a:r>
            <a:r>
              <a:rPr lang="en-US" sz="2600" dirty="0" err="1">
                <a:latin typeface="+mn-lt"/>
              </a:rPr>
              <a:t>np.zeros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for </a:t>
            </a:r>
            <a:r>
              <a:rPr lang="en-US" sz="2600" dirty="0" err="1">
                <a:latin typeface="+mn-lt"/>
              </a:rPr>
              <a:t>i</a:t>
            </a:r>
            <a:r>
              <a:rPr lang="en-US" sz="2600" dirty="0">
                <a:latin typeface="+mn-lt"/>
              </a:rPr>
              <a:t>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for j in range(</a:t>
            </a:r>
            <a:r>
              <a:rPr lang="en-US" sz="2600" dirty="0" err="1">
                <a:latin typeface="+mn-lt"/>
              </a:rPr>
              <a:t>len</a:t>
            </a:r>
            <a:r>
              <a:rPr lang="en-US" sz="2600" dirty="0">
                <a:latin typeface="+mn-lt"/>
              </a:rPr>
              <a:t>(x)):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            o[j] =+ A[</a:t>
            </a:r>
            <a:r>
              <a:rPr lang="en-US" sz="2600" dirty="0" err="1">
                <a:latin typeface="+mn-lt"/>
              </a:rPr>
              <a:t>i,j</a:t>
            </a:r>
            <a:r>
              <a:rPr lang="en-US" sz="2600" dirty="0">
                <a:latin typeface="+mn-lt"/>
              </a:rPr>
              <a:t>]*x[j]</a:t>
            </a:r>
          </a:p>
          <a:p>
            <a:pPr marL="0" indent="0">
              <a:buNone/>
            </a:pPr>
            <a:r>
              <a:rPr lang="en-US" sz="2600" dirty="0">
                <a:latin typeface="+mn-lt"/>
              </a:rPr>
              <a:t>%time for _ in range(</a:t>
            </a:r>
            <a:r>
              <a:rPr lang="en-US" sz="2600" dirty="0" err="1">
                <a:latin typeface="+mn-lt"/>
              </a:rPr>
              <a:t>num_calculations</a:t>
            </a:r>
            <a:r>
              <a:rPr lang="en-US" sz="2600" dirty="0">
                <a:latin typeface="+mn-lt"/>
              </a:rPr>
              <a:t>): </a:t>
            </a:r>
            <a:r>
              <a:rPr lang="en-US" sz="2600" dirty="0" err="1">
                <a:latin typeface="+mn-lt"/>
              </a:rPr>
              <a:t>matrix_vector_product</a:t>
            </a:r>
            <a:r>
              <a:rPr lang="en-US" sz="2600" dirty="0">
                <a:latin typeface="+mn-lt"/>
              </a:rPr>
              <a:t>(</a:t>
            </a:r>
            <a:r>
              <a:rPr lang="en-US" sz="2600" dirty="0" err="1">
                <a:latin typeface="+mn-lt"/>
              </a:rPr>
              <a:t>Q,z</a:t>
            </a:r>
            <a:r>
              <a:rPr lang="en-US" sz="2600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C00000"/>
                </a:solidFill>
                <a:latin typeface="+mn-lt"/>
              </a:rPr>
              <a:t>wall time: 3min 41s 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o = np.zeros((dim))</a:t>
            </a:r>
          </a:p>
          <a:p>
            <a:pPr marL="0" indent="0">
              <a:buNone/>
            </a:pPr>
            <a:r>
              <a:rPr lang="pt-BR" sz="2000" dirty="0">
                <a:latin typeface="+mn-lt"/>
              </a:rPr>
              <a:t>%time for _ in range(num_calculations): o = np.dot(B, x)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+mn-lt"/>
              </a:rPr>
              <a:t>wall time: 1.92ms </a:t>
            </a:r>
          </a:p>
          <a:p>
            <a:pPr marL="0" indent="0"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100000 </a:t>
            </a:r>
            <a:r>
              <a:rPr lang="en-US" sz="2600">
                <a:latin typeface="+mn-lt"/>
              </a:rPr>
              <a:t>time faster!!</a:t>
            </a:r>
            <a:endParaRPr lang="en-US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</a:t>
            </a:r>
            <a:r>
              <a:rPr lang="en-US"/>
              <a:t>1.0 </a:t>
            </a:r>
          </a:p>
          <a:p>
            <a:pPr marL="0" indent="0">
              <a:buNone/>
            </a:pPr>
            <a:r>
              <a:rPr lang="en-US"/>
              <a:t>print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 – highest varia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24156</TotalTime>
  <Words>3616</Words>
  <Application>Microsoft Office PowerPoint</Application>
  <PresentationFormat>Widescreen</PresentationFormat>
  <Paragraphs>522</Paragraphs>
  <Slides>60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867</cp:revision>
  <dcterms:created xsi:type="dcterms:W3CDTF">2020-07-25T22:15:22Z</dcterms:created>
  <dcterms:modified xsi:type="dcterms:W3CDTF">2024-02-28T23:53:07Z</dcterms:modified>
</cp:coreProperties>
</file>