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291" r:id="rId36"/>
    <p:sldId id="377" r:id="rId37"/>
    <p:sldId id="381" r:id="rId38"/>
    <p:sldId id="390" r:id="rId39"/>
    <p:sldId id="391" r:id="rId40"/>
    <p:sldId id="394" r:id="rId41"/>
    <p:sldId id="393" r:id="rId42"/>
    <p:sldId id="395" r:id="rId43"/>
    <p:sldId id="396" r:id="rId44"/>
    <p:sldId id="378" r:id="rId45"/>
    <p:sldId id="379" r:id="rId46"/>
    <p:sldId id="287" r:id="rId47"/>
    <p:sldId id="288" r:id="rId48"/>
    <p:sldId id="386" r:id="rId49"/>
    <p:sldId id="387" r:id="rId50"/>
    <p:sldId id="388" r:id="rId51"/>
    <p:sldId id="380" r:id="rId52"/>
    <p:sldId id="289" r:id="rId53"/>
    <p:sldId id="290" r:id="rId54"/>
    <p:sldId id="292" r:id="rId55"/>
    <p:sldId id="373" r:id="rId56"/>
    <p:sldId id="374" r:id="rId57"/>
    <p:sldId id="376" r:id="rId58"/>
    <p:sldId id="38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for history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algorithm for cardinality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quotient defines a hash bucket</a:t>
            </a:r>
          </a:p>
          <a:p>
            <a:r>
              <a:rPr lang="en-US" dirty="0"/>
              <a:t>The remainder is the value </a:t>
            </a:r>
          </a:p>
          <a:p>
            <a:r>
              <a:rPr lang="en-US" dirty="0"/>
              <a:t>Notice the 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Bucket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1</a:t>
                </a:r>
                <a:r>
                  <a:rPr lang="en-US" dirty="0"/>
                  <a:t> Quotient filter has 3 elements   </a:t>
                </a:r>
              </a:p>
              <a:p>
                <a:r>
                  <a:rPr lang="en-US" b="1" dirty="0"/>
                  <a:t>State 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have same quotient      </a:t>
                </a:r>
              </a:p>
              <a:p>
                <a:pPr lvl="1"/>
                <a:r>
                  <a:rPr lang="en-US" dirty="0"/>
                  <a:t>Is occupied and is shifted bits are 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slot is occupied so continue cluster, is shifted bit is set    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  <a:blipFill>
                <a:blip r:embed="rId4"/>
                <a:stretch>
                  <a:fillRect l="-2312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2409D6-8E0B-2880-5171-3FF85CF89747}"/>
              </a:ext>
            </a:extLst>
          </p:cNvPr>
          <p:cNvCxnSpPr/>
          <p:nvPr/>
        </p:nvCxnSpPr>
        <p:spPr>
          <a:xfrm>
            <a:off x="5162107" y="3024963"/>
            <a:ext cx="1095153" cy="3189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4F32AF-02B6-3B74-9B2B-11E196134309}"/>
              </a:ext>
            </a:extLst>
          </p:cNvPr>
          <p:cNvCxnSpPr>
            <a:cxnSpLocks/>
          </p:cNvCxnSpPr>
          <p:nvPr/>
        </p:nvCxnSpPr>
        <p:spPr>
          <a:xfrm>
            <a:off x="5162107" y="3843670"/>
            <a:ext cx="1015409" cy="6166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Is continuation and is shifted bits are 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first cluster, is shifted bit is set, is occupied bit is unset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  <a:blipFill>
                <a:blip r:embed="rId4"/>
                <a:stretch>
                  <a:fillRect l="-2312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7C6968F-38E9-D652-F29E-83D535962617}"/>
              </a:ext>
            </a:extLst>
          </p:cNvPr>
          <p:cNvCxnSpPr>
            <a:cxnSpLocks/>
          </p:cNvCxnSpPr>
          <p:nvPr/>
        </p:nvCxnSpPr>
        <p:spPr>
          <a:xfrm>
            <a:off x="5656521" y="2955851"/>
            <a:ext cx="659219" cy="25783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507" t="-2580" b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more accurate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16569</TotalTime>
  <Words>3977</Words>
  <Application>Microsoft Office PowerPoint</Application>
  <PresentationFormat>Widescreen</PresentationFormat>
  <Paragraphs>783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385</cp:revision>
  <cp:lastPrinted>2019-09-03T23:18:19Z</cp:lastPrinted>
  <dcterms:created xsi:type="dcterms:W3CDTF">2019-08-02T23:14:29Z</dcterms:created>
  <dcterms:modified xsi:type="dcterms:W3CDTF">2024-05-27T02:58:27Z</dcterms:modified>
</cp:coreProperties>
</file>