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719" r:id="rId2"/>
    <p:sldId id="604" r:id="rId3"/>
    <p:sldId id="687" r:id="rId4"/>
    <p:sldId id="686" r:id="rId5"/>
    <p:sldId id="672" r:id="rId6"/>
    <p:sldId id="608" r:id="rId7"/>
    <p:sldId id="612" r:id="rId8"/>
    <p:sldId id="607" r:id="rId9"/>
    <p:sldId id="681" r:id="rId10"/>
    <p:sldId id="673" r:id="rId11"/>
    <p:sldId id="674" r:id="rId12"/>
    <p:sldId id="680" r:id="rId13"/>
    <p:sldId id="610" r:id="rId14"/>
    <p:sldId id="611" r:id="rId15"/>
    <p:sldId id="609" r:id="rId16"/>
    <p:sldId id="613" r:id="rId17"/>
    <p:sldId id="616" r:id="rId18"/>
    <p:sldId id="615" r:id="rId19"/>
    <p:sldId id="617" r:id="rId20"/>
    <p:sldId id="618" r:id="rId21"/>
    <p:sldId id="641" r:id="rId22"/>
    <p:sldId id="679" r:id="rId23"/>
    <p:sldId id="685" r:id="rId24"/>
    <p:sldId id="675" r:id="rId25"/>
    <p:sldId id="682" r:id="rId26"/>
    <p:sldId id="683" r:id="rId27"/>
    <p:sldId id="718" r:id="rId28"/>
    <p:sldId id="688" r:id="rId29"/>
    <p:sldId id="690" r:id="rId30"/>
    <p:sldId id="689" r:id="rId31"/>
    <p:sldId id="692" r:id="rId32"/>
    <p:sldId id="693" r:id="rId33"/>
    <p:sldId id="691" r:id="rId34"/>
    <p:sldId id="695" r:id="rId35"/>
    <p:sldId id="696" r:id="rId36"/>
    <p:sldId id="694" r:id="rId37"/>
    <p:sldId id="697" r:id="rId38"/>
    <p:sldId id="698" r:id="rId39"/>
    <p:sldId id="699" r:id="rId40"/>
    <p:sldId id="700" r:id="rId41"/>
    <p:sldId id="701" r:id="rId42"/>
    <p:sldId id="702" r:id="rId43"/>
    <p:sldId id="703" r:id="rId44"/>
    <p:sldId id="704" r:id="rId45"/>
    <p:sldId id="705" r:id="rId46"/>
    <p:sldId id="706" r:id="rId47"/>
    <p:sldId id="707" r:id="rId48"/>
    <p:sldId id="709" r:id="rId49"/>
    <p:sldId id="710" r:id="rId50"/>
    <p:sldId id="711" r:id="rId51"/>
    <p:sldId id="712" r:id="rId52"/>
    <p:sldId id="713" r:id="rId53"/>
    <p:sldId id="714" r:id="rId54"/>
    <p:sldId id="715" r:id="rId55"/>
    <p:sldId id="716" r:id="rId56"/>
    <p:sldId id="71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3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equal length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generally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Like many ML methods, the importance of a variable should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</a:t>
                </a:r>
                <a:r>
                  <a:rPr lang="en-US" b="1" dirty="0">
                    <a:latin typeface="+mn-lt"/>
                  </a:rPr>
                  <a:t>rank</a:t>
                </a:r>
                <a:r>
                  <a:rPr lang="en-US" dirty="0">
                    <a:latin typeface="+mn-lt"/>
                  </a:rPr>
                  <a:t>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5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1/5 = 0.2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important or, some variable types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|3-1|/2 + |5-4|/4]/5 = [0.25 + 0.5 + 0.6 + 0.5 + 0.25]/5 = </a:t>
            </a:r>
            <a:r>
              <a:rPr lang="en-US" sz="2400" b="1" dirty="0">
                <a:latin typeface="+mn-lt"/>
              </a:rPr>
              <a:t>0.42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|2-3|/2 + |4-3|/4]/5 = [0 + 0.1 + 0.2 + 0.5 + 0.25]/5 = </a:t>
            </a:r>
            <a:r>
              <a:rPr lang="en-US" sz="2400" b="1" dirty="0">
                <a:latin typeface="+mn-lt"/>
              </a:rPr>
              <a:t>0.21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[0.125 + 0.25 + 0.36 + 0.25 + 0.125]/5 = </a:t>
            </a:r>
            <a:r>
              <a:rPr lang="en-US" sz="2400" b="1" dirty="0">
                <a:latin typeface="+mn-lt"/>
              </a:rPr>
              <a:t>0.212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 + 0.01 + 0.04 + 0.25 + 0.125]/5 = </a:t>
            </a:r>
            <a:r>
              <a:rPr lang="en-US" sz="2400" b="1" dirty="0">
                <a:latin typeface="+mn-lt"/>
              </a:rPr>
              <a:t>0.085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 Etc.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71498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in a space are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dirty="0">
                    <a:latin typeface="+mn-lt"/>
                  </a:rPr>
                  <a:t>Other correlation measures of similarity, e.g. </a:t>
                </a:r>
                <a:r>
                  <a:rPr lang="en-US" b="1" dirty="0">
                    <a:latin typeface="+mn-lt"/>
                  </a:rPr>
                  <a:t>rank-based</a:t>
                </a:r>
                <a:r>
                  <a:rPr lang="en-US" dirty="0">
                    <a:latin typeface="+mn-lt"/>
                  </a:rPr>
                  <a:t> measures, Kendal, Spearman, more robust than Pearson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377956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377956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09302" r="-381" b="-28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00000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73077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 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Need to 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Jaccard similarity  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characters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character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61293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character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6496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How does mini-hashing measure similarity? 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Errors are independent 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values: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0602"/>
              </p:ext>
            </p:extLst>
          </p:nvPr>
        </p:nvGraphicFramePr>
        <p:xfrm>
          <a:off x="546101" y="2306321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dirty="0">
                    <a:latin typeface="+mn-lt"/>
                  </a:rPr>
                  <a:t>The initialized signature matrix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often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using a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</a:t>
            </a:r>
          </a:p>
          <a:p>
            <a:pPr lvl="1"/>
            <a:r>
              <a:rPr lang="en-US" sz="2800" dirty="0">
                <a:latin typeface="+mn-lt"/>
              </a:rPr>
              <a:t>Maps two vector values to a real scalar value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Reasonable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391629" y="1152742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391629" y="115274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391629" y="146538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391629" y="2080790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391629" y="17780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391629" y="3614344"/>
            <a:ext cx="3373120" cy="12308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391629" y="2393436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391629" y="23934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391629" y="270608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391629" y="3321484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391629" y="301873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316566" y="4889724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316566" y="4889725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316566" y="520237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316566" y="5817772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316566" y="551501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</a:t>
                </a:r>
                <a:r>
                  <a:rPr lang="en-US" b="1" dirty="0">
                    <a:latin typeface="+mn-lt"/>
                  </a:rPr>
                  <a:t>4 axioms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nonnegative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symmetric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triangle inequality </a:t>
                </a: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more sensitive the hash function the more sensitive the decision rule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14699"/>
              </p:ext>
            </p:extLst>
          </p:nvPr>
        </p:nvGraphicFramePr>
        <p:xfrm>
          <a:off x="689610" y="2156619"/>
          <a:ext cx="5295900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Dissimilarity matrix is symmetric,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Euclidian distance, (L2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4379</Words>
  <Application>Microsoft Office PowerPoint</Application>
  <PresentationFormat>Widescreen</PresentationFormat>
  <Paragraphs>1240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  <vt:lpstr>CSCI E-96 Data Mining, Discovery and Exploration Distance and Similarity Measures Part II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148</cp:revision>
  <dcterms:created xsi:type="dcterms:W3CDTF">2021-06-01T18:04:30Z</dcterms:created>
  <dcterms:modified xsi:type="dcterms:W3CDTF">2022-06-29T03:28:48Z</dcterms:modified>
</cp:coreProperties>
</file>