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triples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758797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758797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</a:t>
            </a:r>
            <a:r>
              <a:rPr lang="en-US"/>
              <a:t>1!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9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17035</TotalTime>
  <Words>5496</Words>
  <Application>Microsoft Office PowerPoint</Application>
  <PresentationFormat>Widescreen</PresentationFormat>
  <Paragraphs>1318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920</cp:revision>
  <dcterms:created xsi:type="dcterms:W3CDTF">2020-08-19T23:28:02Z</dcterms:created>
  <dcterms:modified xsi:type="dcterms:W3CDTF">2023-07-26T00:15:41Z</dcterms:modified>
</cp:coreProperties>
</file>