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34A7F-2830-7B76-A78E-55F9AA6545E6}"/>
              </a:ext>
            </a:extLst>
          </p:cNvPr>
          <p:cNvSpPr txBox="1"/>
          <p:nvPr/>
        </p:nvSpPr>
        <p:spPr>
          <a:xfrm>
            <a:off x="6630706" y="1006239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tipples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758797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758797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4754" r="-1401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has lift&gt;1 and conviction&lt; </a:t>
            </a:r>
            <a:r>
              <a:rPr lang="en-US"/>
              <a:t>1!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52099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another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16812</TotalTime>
  <Words>5496</Words>
  <Application>Microsoft Office PowerPoint</Application>
  <PresentationFormat>Widescreen</PresentationFormat>
  <Paragraphs>1318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919</cp:revision>
  <dcterms:created xsi:type="dcterms:W3CDTF">2020-08-19T23:28:02Z</dcterms:created>
  <dcterms:modified xsi:type="dcterms:W3CDTF">2023-07-25T20:32:07Z</dcterms:modified>
</cp:coreProperties>
</file>