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370" r:id="rId22"/>
    <p:sldId id="347" r:id="rId23"/>
    <p:sldId id="371" r:id="rId24"/>
    <p:sldId id="348" r:id="rId25"/>
    <p:sldId id="372" r:id="rId26"/>
    <p:sldId id="349" r:id="rId27"/>
    <p:sldId id="373" r:id="rId28"/>
    <p:sldId id="374" r:id="rId29"/>
    <p:sldId id="409" r:id="rId30"/>
    <p:sldId id="412" r:id="rId31"/>
    <p:sldId id="381" r:id="rId32"/>
    <p:sldId id="403" r:id="rId33"/>
    <p:sldId id="405" r:id="rId34"/>
    <p:sldId id="406" r:id="rId35"/>
    <p:sldId id="407" r:id="rId36"/>
    <p:sldId id="355" r:id="rId37"/>
    <p:sldId id="413" r:id="rId38"/>
    <p:sldId id="408" r:id="rId39"/>
    <p:sldId id="356" r:id="rId40"/>
    <p:sldId id="383" r:id="rId41"/>
    <p:sldId id="386" r:id="rId42"/>
    <p:sldId id="387" r:id="rId43"/>
    <p:sldId id="388" r:id="rId44"/>
    <p:sldId id="390" r:id="rId45"/>
    <p:sldId id="391" r:id="rId46"/>
    <p:sldId id="392" r:id="rId47"/>
    <p:sldId id="393" r:id="rId48"/>
    <p:sldId id="395" r:id="rId49"/>
    <p:sldId id="397" r:id="rId50"/>
    <p:sldId id="398" r:id="rId51"/>
    <p:sldId id="379" r:id="rId52"/>
    <p:sldId id="399" r:id="rId53"/>
    <p:sldId id="378" r:id="rId54"/>
    <p:sldId id="40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 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962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15178</TotalTime>
  <Words>5405</Words>
  <Application>Microsoft Office PowerPoint</Application>
  <PresentationFormat>Widescreen</PresentationFormat>
  <Paragraphs>1312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902</cp:revision>
  <dcterms:created xsi:type="dcterms:W3CDTF">2020-08-19T23:28:02Z</dcterms:created>
  <dcterms:modified xsi:type="dcterms:W3CDTF">2023-04-24T17:58:54Z</dcterms:modified>
</cp:coreProperties>
</file>