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5" r:id="rId2"/>
    <p:sldId id="327" r:id="rId3"/>
    <p:sldId id="279" r:id="rId4"/>
    <p:sldId id="356" r:id="rId5"/>
    <p:sldId id="314" r:id="rId6"/>
    <p:sldId id="331" r:id="rId7"/>
    <p:sldId id="361" r:id="rId8"/>
    <p:sldId id="268" r:id="rId9"/>
    <p:sldId id="358" r:id="rId10"/>
    <p:sldId id="360" r:id="rId11"/>
    <p:sldId id="384" r:id="rId12"/>
    <p:sldId id="313" r:id="rId13"/>
    <p:sldId id="353" r:id="rId14"/>
    <p:sldId id="362" r:id="rId15"/>
    <p:sldId id="364" r:id="rId16"/>
    <p:sldId id="365" r:id="rId17"/>
    <p:sldId id="373" r:id="rId18"/>
    <p:sldId id="371" r:id="rId19"/>
    <p:sldId id="374" r:id="rId20"/>
    <p:sldId id="367" r:id="rId21"/>
    <p:sldId id="366" r:id="rId22"/>
    <p:sldId id="376" r:id="rId23"/>
    <p:sldId id="385" r:id="rId24"/>
    <p:sldId id="372" r:id="rId25"/>
    <p:sldId id="380" r:id="rId26"/>
    <p:sldId id="386" r:id="rId27"/>
    <p:sldId id="389" r:id="rId28"/>
    <p:sldId id="390" r:id="rId29"/>
    <p:sldId id="391" r:id="rId30"/>
    <p:sldId id="392" r:id="rId31"/>
    <p:sldId id="393" r:id="rId32"/>
    <p:sldId id="394" r:id="rId33"/>
    <p:sldId id="786" r:id="rId34"/>
    <p:sldId id="787" r:id="rId35"/>
    <p:sldId id="395" r:id="rId36"/>
    <p:sldId id="387" r:id="rId37"/>
    <p:sldId id="782" r:id="rId38"/>
    <p:sldId id="785" r:id="rId39"/>
    <p:sldId id="784" r:id="rId40"/>
    <p:sldId id="791" r:id="rId41"/>
    <p:sldId id="396" r:id="rId42"/>
    <p:sldId id="788" r:id="rId43"/>
    <p:sldId id="397" r:id="rId44"/>
    <p:sldId id="789" r:id="rId45"/>
    <p:sldId id="790" r:id="rId46"/>
    <p:sldId id="379" r:id="rId47"/>
    <p:sldId id="388" r:id="rId48"/>
    <p:sldId id="378" r:id="rId49"/>
    <p:sldId id="382" r:id="rId50"/>
    <p:sldId id="381" r:id="rId51"/>
    <p:sldId id="32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28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</a:t>
            </a:r>
            <a:r>
              <a:rPr lang="en-US" b="1" dirty="0" err="1">
                <a:hlinkClick r:id="rId7"/>
              </a:rPr>
              <a:t>retrival</a:t>
            </a:r>
            <a:r>
              <a:rPr lang="en-US" b="1" dirty="0">
                <a:hlinkClick r:id="rId7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dense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and </a:t>
            </a:r>
            <a:r>
              <a:rPr lang="en-US" b="1" dirty="0"/>
              <a:t>information retrieval </a:t>
            </a:r>
          </a:p>
          <a:p>
            <a:r>
              <a:rPr lang="en-US" dirty="0"/>
              <a:t>Appyling vector search for information retrieval </a:t>
            </a:r>
          </a:p>
          <a:p>
            <a:r>
              <a:rPr lang="en-US" dirty="0"/>
              <a:t>Brief introduction to dense text embedding with the BERT family of models</a:t>
            </a:r>
          </a:p>
          <a:p>
            <a:r>
              <a:rPr lang="en-US" dirty="0"/>
              <a:t>Sparse text embedding models</a:t>
            </a:r>
          </a:p>
          <a:p>
            <a:r>
              <a:rPr lang="en-US" dirty="0"/>
              <a:t>Sparse-dense information retrieval pipelines</a:t>
            </a:r>
          </a:p>
          <a:p>
            <a:r>
              <a:rPr lang="en-US" dirty="0"/>
              <a:t>SPLADE models for single stage retrieval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62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Sentence BERT models can 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simultaneously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ranked for final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is an alternative to dense embedding   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13409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is a method to normalize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dirty="0"/>
              <a:t>Term frequency is the frequency that a term or word appears in a document </a:t>
            </a:r>
          </a:p>
          <a:p>
            <a:pPr lvl="1"/>
            <a:r>
              <a:rPr lang="en-US" dirty="0"/>
              <a:t>Inverse document frequency is the log of the ratio of number of documents to the number of documents where the term occurs. </a:t>
            </a:r>
          </a:p>
          <a:p>
            <a:r>
              <a:rPr lang="en-US" dirty="0"/>
              <a:t>TF-IDF is another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194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4041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is widely used and is considered a benchmark to measure sparse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6942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4572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167209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normalization weight 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4299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69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994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61481" r="-336425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833" t="-61481" r="-92629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160294" r="-336425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262222" r="-336425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retreivers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</a:t>
            </a:r>
            <a:r>
              <a:rPr lang="en-US" b="1" dirty="0" err="1">
                <a:hlinkClick r:id="rId2"/>
              </a:rPr>
              <a:t>retrevial</a:t>
            </a:r>
            <a:r>
              <a:rPr lang="en-US" b="1" dirty="0">
                <a:hlinkClick r:id="rId2"/>
              </a:rPr>
              <a:t>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Sparse-dense, or receiver-ranker,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89786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25990</TotalTime>
  <Words>3255</Words>
  <Application>Microsoft Office PowerPoint</Application>
  <PresentationFormat>Widescreen</PresentationFormat>
  <Paragraphs>457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Introduction to Web Searching</vt:lpstr>
      <vt:lpstr>Introduction to Web Searching</vt:lpstr>
      <vt:lpstr>Information Retrieval 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 with Sentence BERT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Sparse-Dense Pipelines</vt:lpstr>
      <vt:lpstr>Sparse-Dense Pipelines</vt:lpstr>
      <vt:lpstr>Improving Document Vector Similarity Search at Massive Scale</vt:lpstr>
      <vt:lpstr>Sparse-Dense Pipelines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753</cp:revision>
  <cp:lastPrinted>2019-10-02T16:41:34Z</cp:lastPrinted>
  <dcterms:created xsi:type="dcterms:W3CDTF">2019-05-23T01:52:03Z</dcterms:created>
  <dcterms:modified xsi:type="dcterms:W3CDTF">2025-07-21T21:05:13Z</dcterms:modified>
</cp:coreProperties>
</file>