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7" r:id="rId17"/>
    <p:sldId id="268" r:id="rId18"/>
    <p:sldId id="272" r:id="rId19"/>
    <p:sldId id="271" r:id="rId20"/>
    <p:sldId id="274" r:id="rId21"/>
    <p:sldId id="384" r:id="rId22"/>
    <p:sldId id="275" r:id="rId23"/>
    <p:sldId id="427" r:id="rId24"/>
    <p:sldId id="435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3" r:id="rId80"/>
    <p:sldId id="414" r:id="rId81"/>
    <p:sldId id="415" r:id="rId82"/>
    <p:sldId id="416" r:id="rId83"/>
    <p:sldId id="417" r:id="rId84"/>
    <p:sldId id="420" r:id="rId85"/>
    <p:sldId id="419" r:id="rId86"/>
    <p:sldId id="422" r:id="rId87"/>
    <p:sldId id="424" r:id="rId88"/>
    <p:sldId id="423" r:id="rId89"/>
    <p:sldId id="425" r:id="rId90"/>
    <p:sldId id="373" r:id="rId91"/>
    <p:sldId id="374" r:id="rId92"/>
    <p:sldId id="376" r:id="rId93"/>
    <p:sldId id="38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21770</TotalTime>
  <Words>7142</Words>
  <Application>Microsoft Office PowerPoint</Application>
  <PresentationFormat>Widescreen</PresentationFormat>
  <Paragraphs>1447</Paragraphs>
  <Slides>93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563</cp:revision>
  <cp:lastPrinted>2019-09-03T23:18:19Z</cp:lastPrinted>
  <dcterms:created xsi:type="dcterms:W3CDTF">2019-08-02T23:14:29Z</dcterms:created>
  <dcterms:modified xsi:type="dcterms:W3CDTF">2025-02-12T02:59:24Z</dcterms:modified>
</cp:coreProperties>
</file>