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83" r:id="rId3"/>
    <p:sldId id="257" r:id="rId4"/>
    <p:sldId id="354" r:id="rId5"/>
    <p:sldId id="353" r:id="rId6"/>
    <p:sldId id="356" r:id="rId7"/>
    <p:sldId id="288" r:id="rId8"/>
    <p:sldId id="352" r:id="rId9"/>
    <p:sldId id="351" r:id="rId10"/>
    <p:sldId id="381" r:id="rId11"/>
    <p:sldId id="355" r:id="rId12"/>
    <p:sldId id="382" r:id="rId13"/>
    <p:sldId id="357" r:id="rId14"/>
    <p:sldId id="385" r:id="rId15"/>
    <p:sldId id="359" r:id="rId16"/>
    <p:sldId id="360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62" r:id="rId25"/>
    <p:sldId id="364" r:id="rId26"/>
    <p:sldId id="365" r:id="rId27"/>
    <p:sldId id="363" r:id="rId28"/>
    <p:sldId id="366" r:id="rId29"/>
    <p:sldId id="372" r:id="rId30"/>
    <p:sldId id="361" r:id="rId31"/>
    <p:sldId id="368" r:id="rId32"/>
    <p:sldId id="371" r:id="rId33"/>
    <p:sldId id="369" r:id="rId34"/>
    <p:sldId id="373" r:id="rId35"/>
    <p:sldId id="370" r:id="rId36"/>
    <p:sldId id="3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hastie/ElemStatLear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Copyright 2021, 2022,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</a:t>
            </a:r>
            <a:r>
              <a:rPr lang="en-US"/>
              <a:t>due dates, submissions, </a:t>
            </a:r>
            <a:r>
              <a:rPr lang="en-US" dirty="0"/>
              <a:t>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</a:t>
            </a:r>
          </a:p>
          <a:p>
            <a:pPr lvl="1"/>
            <a:r>
              <a:rPr lang="en-US" dirty="0">
                <a:hlinkClick r:id="rId4"/>
              </a:rPr>
              <a:t>Elements of Statistical Learning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</a:t>
            </a:r>
          </a:p>
          <a:p>
            <a:pPr lvl="1"/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Free downloads online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</a:t>
                </a:r>
                <a:r>
                  <a:rPr lang="en-US" sz="2600" dirty="0" err="1"/>
                  <a:t>laguages</a:t>
                </a:r>
                <a:endParaRPr lang="en-US" sz="2600" dirty="0"/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binary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or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alterinatives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There are </a:t>
                </a:r>
                <a:r>
                  <a:rPr lang="en-US" sz="3200" b="1" dirty="0"/>
                  <a:t>n choose 2 </a:t>
                </a:r>
                <a:r>
                  <a:rPr lang="en-US" sz="3200" dirty="0"/>
                  <a:t>pairs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=495,000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positive rate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=0.05∗495000=24975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Holder of several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10032</TotalTime>
  <Words>2410</Words>
  <Application>Microsoft Office PowerPoint</Application>
  <PresentationFormat>Widescreen</PresentationFormat>
  <Paragraphs>383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247</cp:revision>
  <cp:lastPrinted>2019-09-03T23:18:19Z</cp:lastPrinted>
  <dcterms:created xsi:type="dcterms:W3CDTF">2019-08-02T23:14:29Z</dcterms:created>
  <dcterms:modified xsi:type="dcterms:W3CDTF">2022-06-17T02:18:49Z</dcterms:modified>
</cp:coreProperties>
</file>