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389" r:id="rId9"/>
    <p:sldId id="260" r:id="rId10"/>
    <p:sldId id="263" r:id="rId11"/>
    <p:sldId id="437" r:id="rId12"/>
    <p:sldId id="444" r:id="rId13"/>
    <p:sldId id="365" r:id="rId14"/>
    <p:sldId id="371" r:id="rId15"/>
    <p:sldId id="372" r:id="rId16"/>
    <p:sldId id="438" r:id="rId17"/>
    <p:sldId id="270" r:id="rId18"/>
    <p:sldId id="265" r:id="rId19"/>
    <p:sldId id="266" r:id="rId20"/>
    <p:sldId id="262" r:id="rId21"/>
    <p:sldId id="267" r:id="rId22"/>
    <p:sldId id="268" r:id="rId23"/>
    <p:sldId id="272" r:id="rId24"/>
    <p:sldId id="271" r:id="rId25"/>
    <p:sldId id="274" r:id="rId26"/>
    <p:sldId id="384" r:id="rId27"/>
    <p:sldId id="275" r:id="rId28"/>
    <p:sldId id="439" r:id="rId29"/>
    <p:sldId id="427" r:id="rId30"/>
    <p:sldId id="435" r:id="rId31"/>
    <p:sldId id="428" r:id="rId32"/>
    <p:sldId id="429" r:id="rId33"/>
    <p:sldId id="431" r:id="rId34"/>
    <p:sldId id="430" r:id="rId35"/>
    <p:sldId id="432" r:id="rId36"/>
    <p:sldId id="433" r:id="rId37"/>
    <p:sldId id="434" r:id="rId38"/>
    <p:sldId id="385" r:id="rId39"/>
    <p:sldId id="440" r:id="rId40"/>
    <p:sldId id="276" r:id="rId41"/>
    <p:sldId id="445" r:id="rId42"/>
    <p:sldId id="285" r:id="rId43"/>
    <p:sldId id="286" r:id="rId44"/>
    <p:sldId id="446" r:id="rId45"/>
    <p:sldId id="284" r:id="rId46"/>
    <p:sldId id="277" r:id="rId47"/>
    <p:sldId id="279" r:id="rId48"/>
    <p:sldId id="280" r:id="rId49"/>
    <p:sldId id="281" r:id="rId50"/>
    <p:sldId id="282" r:id="rId51"/>
    <p:sldId id="283" r:id="rId52"/>
    <p:sldId id="377" r:id="rId53"/>
    <p:sldId id="381" r:id="rId54"/>
    <p:sldId id="390" r:id="rId55"/>
    <p:sldId id="391" r:id="rId56"/>
    <p:sldId id="394" r:id="rId57"/>
    <p:sldId id="393" r:id="rId58"/>
    <p:sldId id="395" r:id="rId59"/>
    <p:sldId id="397" r:id="rId60"/>
    <p:sldId id="396" r:id="rId61"/>
    <p:sldId id="421" r:id="rId62"/>
    <p:sldId id="441" r:id="rId63"/>
    <p:sldId id="398" r:id="rId64"/>
    <p:sldId id="410" r:id="rId65"/>
    <p:sldId id="399" r:id="rId66"/>
    <p:sldId id="406" r:id="rId67"/>
    <p:sldId id="400" r:id="rId68"/>
    <p:sldId id="401" r:id="rId69"/>
    <p:sldId id="402" r:id="rId70"/>
    <p:sldId id="403" r:id="rId71"/>
    <p:sldId id="404" r:id="rId72"/>
    <p:sldId id="405" r:id="rId73"/>
    <p:sldId id="407" r:id="rId74"/>
    <p:sldId id="409" r:id="rId75"/>
    <p:sldId id="426" r:id="rId76"/>
    <p:sldId id="408" r:id="rId77"/>
    <p:sldId id="442" r:id="rId78"/>
    <p:sldId id="378" r:id="rId79"/>
    <p:sldId id="379" r:id="rId80"/>
    <p:sldId id="292" r:id="rId81"/>
    <p:sldId id="287" r:id="rId82"/>
    <p:sldId id="288" r:id="rId83"/>
    <p:sldId id="386" r:id="rId84"/>
    <p:sldId id="387" r:id="rId85"/>
    <p:sldId id="388" r:id="rId86"/>
    <p:sldId id="380" r:id="rId87"/>
    <p:sldId id="289" r:id="rId88"/>
    <p:sldId id="290" r:id="rId89"/>
    <p:sldId id="412" r:id="rId90"/>
    <p:sldId id="414" r:id="rId91"/>
    <p:sldId id="415" r:id="rId92"/>
    <p:sldId id="416" r:id="rId93"/>
    <p:sldId id="417" r:id="rId94"/>
    <p:sldId id="420" r:id="rId95"/>
    <p:sldId id="419" r:id="rId96"/>
    <p:sldId id="422" r:id="rId97"/>
    <p:sldId id="424" r:id="rId98"/>
    <p:sldId id="423" r:id="rId99"/>
    <p:sldId id="425" r:id="rId100"/>
    <p:sldId id="373" r:id="rId101"/>
    <p:sldId id="374" r:id="rId102"/>
    <p:sldId id="376" r:id="rId103"/>
    <p:sldId id="38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/>
              <a:t>Can reduce </a:t>
            </a:r>
            <a:r>
              <a:rPr lang="en-US" dirty="0"/>
              <a:t>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Built from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</a:t>
                </a:r>
                <a:r>
                  <a:rPr lang="en-US"/>
                  <a:t>for hash bucket</a:t>
                </a:r>
                <a:endParaRPr lang="en-US" dirty="0"/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monthly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24675</TotalTime>
  <Words>7426</Words>
  <Application>Microsoft Office PowerPoint</Application>
  <PresentationFormat>Widescreen</PresentationFormat>
  <Paragraphs>1497</Paragraphs>
  <Slides>103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625</cp:revision>
  <cp:lastPrinted>2019-09-03T23:18:19Z</cp:lastPrinted>
  <dcterms:created xsi:type="dcterms:W3CDTF">2019-08-02T23:14:29Z</dcterms:created>
  <dcterms:modified xsi:type="dcterms:W3CDTF">2025-06-30T21:54:36Z</dcterms:modified>
</cp:coreProperties>
</file>