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377" r:id="rId36"/>
    <p:sldId id="381" r:id="rId37"/>
    <p:sldId id="390" r:id="rId38"/>
    <p:sldId id="391" r:id="rId39"/>
    <p:sldId id="394" r:id="rId40"/>
    <p:sldId id="393" r:id="rId41"/>
    <p:sldId id="395" r:id="rId42"/>
    <p:sldId id="397" r:id="rId43"/>
    <p:sldId id="396" r:id="rId44"/>
    <p:sldId id="421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26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s://static.googleusercontent.com/media/research.google.com/en/pubs/archive/40671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data </a:t>
            </a:r>
            <a:r>
              <a:rPr lang="en-US" dirty="0" err="1"/>
              <a:t>volumn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32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20218</TotalTime>
  <Words>6299</Words>
  <Application>Microsoft Office PowerPoint</Application>
  <PresentationFormat>Widescreen</PresentationFormat>
  <Paragraphs>1365</Paragraphs>
  <Slides>85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493</cp:revision>
  <cp:lastPrinted>2019-09-03T23:18:19Z</cp:lastPrinted>
  <dcterms:created xsi:type="dcterms:W3CDTF">2019-08-02T23:14:29Z</dcterms:created>
  <dcterms:modified xsi:type="dcterms:W3CDTF">2024-07-01T00:07:30Z</dcterms:modified>
</cp:coreProperties>
</file>