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718" r:id="rId2"/>
    <p:sldId id="689" r:id="rId3"/>
    <p:sldId id="688" r:id="rId4"/>
    <p:sldId id="690" r:id="rId5"/>
    <p:sldId id="692" r:id="rId6"/>
    <p:sldId id="693" r:id="rId7"/>
    <p:sldId id="691" r:id="rId8"/>
    <p:sldId id="695" r:id="rId9"/>
    <p:sldId id="719" r:id="rId10"/>
    <p:sldId id="696" r:id="rId11"/>
    <p:sldId id="694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9" r:id="rId24"/>
    <p:sldId id="710" r:id="rId25"/>
    <p:sldId id="711" r:id="rId26"/>
    <p:sldId id="733" r:id="rId27"/>
    <p:sldId id="712" r:id="rId28"/>
    <p:sldId id="727" r:id="rId29"/>
    <p:sldId id="713" r:id="rId30"/>
    <p:sldId id="714" r:id="rId31"/>
    <p:sldId id="715" r:id="rId32"/>
    <p:sldId id="716" r:id="rId33"/>
    <p:sldId id="717" r:id="rId34"/>
    <p:sldId id="732" r:id="rId35"/>
    <p:sldId id="720" r:id="rId36"/>
    <p:sldId id="721" r:id="rId37"/>
    <p:sldId id="722" r:id="rId38"/>
    <p:sldId id="729" r:id="rId39"/>
    <p:sldId id="675" r:id="rId40"/>
    <p:sldId id="723" r:id="rId41"/>
    <p:sldId id="725" r:id="rId42"/>
    <p:sldId id="726" r:id="rId43"/>
    <p:sldId id="728" r:id="rId44"/>
    <p:sldId id="73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And, this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Measures at Scale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Need an efficient method for large-scale high-dimensional </a:t>
                </a:r>
                <a:r>
                  <a:rPr lang="en-US" sz="2400" b="1" dirty="0">
                    <a:latin typeface="+mn-lt"/>
                  </a:rPr>
                  <a:t>similarity joins</a:t>
                </a:r>
                <a:r>
                  <a:rPr lang="en-US" sz="2400" dirty="0">
                    <a:latin typeface="+mn-lt"/>
                  </a:rPr>
                  <a:t>! </a:t>
                </a:r>
              </a:p>
              <a:p>
                <a:r>
                  <a:rPr lang="en-US" sz="2400" dirty="0">
                    <a:latin typeface="+mn-lt"/>
                  </a:rPr>
                  <a:t>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</a:t>
                </a:r>
                <a:r>
                  <a:rPr lang="en-US" sz="2400" b="1" dirty="0">
                    <a:latin typeface="+mn-lt"/>
                  </a:rPr>
                  <a:t>Jaccard similarity  </a:t>
                </a:r>
              </a:p>
              <a:p>
                <a:r>
                  <a:rPr lang="en-US" sz="2400" dirty="0">
                    <a:latin typeface="+mn-lt"/>
                  </a:rPr>
                  <a:t>Improve accuracy with </a:t>
                </a:r>
                <a:r>
                  <a:rPr lang="en-US" sz="2400" b="1" dirty="0">
                    <a:latin typeface="+mn-lt"/>
                  </a:rPr>
                  <a:t>locally sensitive hashing</a:t>
                </a:r>
              </a:p>
              <a:p>
                <a:r>
                  <a:rPr lang="en-US" sz="2400" dirty="0">
                    <a:latin typeface="+mn-lt"/>
                  </a:rPr>
                  <a:t>Apply to other distance metrics in high-dimensional spaces   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Probabilities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endParaRPr lang="en-US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r="-1270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distance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exceeds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pPr lvl="1"/>
                <a:r>
                  <a:rPr lang="en-US" dirty="0">
                    <a:latin typeface="+mn-lt"/>
                  </a:rPr>
                  <a:t>r hashes per band</a:t>
                </a:r>
              </a:p>
              <a:p>
                <a:pPr lvl="1"/>
                <a:r>
                  <a:rPr lang="en-US" dirty="0">
                    <a:latin typeface="+mn-lt"/>
                  </a:rPr>
                  <a:t>d bands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Notice, 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computational 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 hash to same bucket indicates high similarity 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186680" y="581144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1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340600" y="546755"/>
            <a:ext cx="187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6940417" y="3067905"/>
            <a:ext cx="3641171" cy="21883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9091299" y="3067897"/>
            <a:ext cx="1490289" cy="2188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l limited to l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blipFill>
                <a:blip r:embed="rId4"/>
                <a:stretch>
                  <a:fillRect l="-122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aghetfghqew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Set of 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Shingle,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only in set once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x, y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</a:t>
                </a:r>
              </a:p>
              <a:p>
                <a:r>
                  <a:rPr lang="en-US" dirty="0">
                    <a:latin typeface="+mn-lt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for 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shingles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shingle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of shingled documents </a:t>
            </a:r>
          </a:p>
          <a:p>
            <a:r>
              <a:rPr lang="en-US" b="1" dirty="0">
                <a:latin typeface="+mn-lt"/>
              </a:rPr>
              <a:t>Permuting rows at scale is clearly impractical!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12325</TotalTime>
  <Words>3349</Words>
  <Application>Microsoft Office PowerPoint</Application>
  <PresentationFormat>Widescreen</PresentationFormat>
  <Paragraphs>1082</Paragraphs>
  <Slides>44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II</vt:lpstr>
      <vt:lpstr>Similarity Measures at Scale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264</cp:revision>
  <dcterms:created xsi:type="dcterms:W3CDTF">2021-06-01T18:04:30Z</dcterms:created>
  <dcterms:modified xsi:type="dcterms:W3CDTF">2024-06-19T23:02:21Z</dcterms:modified>
</cp:coreProperties>
</file>