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395" r:id="rId21"/>
    <p:sldId id="402" r:id="rId22"/>
    <p:sldId id="401" r:id="rId23"/>
    <p:sldId id="713" r:id="rId24"/>
    <p:sldId id="387" r:id="rId25"/>
    <p:sldId id="720" r:id="rId26"/>
    <p:sldId id="382" r:id="rId27"/>
    <p:sldId id="357" r:id="rId28"/>
    <p:sldId id="385" r:id="rId29"/>
    <p:sldId id="359" r:id="rId30"/>
    <p:sldId id="386" r:id="rId31"/>
    <p:sldId id="714" r:id="rId32"/>
    <p:sldId id="360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715" r:id="rId41"/>
    <p:sldId id="362" r:id="rId42"/>
    <p:sldId id="364" r:id="rId43"/>
    <p:sldId id="366" r:id="rId44"/>
    <p:sldId id="365" r:id="rId45"/>
    <p:sldId id="363" r:id="rId46"/>
    <p:sldId id="372" r:id="rId47"/>
    <p:sldId id="716" r:id="rId48"/>
    <p:sldId id="361" r:id="rId49"/>
    <p:sldId id="368" r:id="rId50"/>
    <p:sldId id="390" r:id="rId51"/>
    <p:sldId id="391" r:id="rId52"/>
    <p:sldId id="392" r:id="rId53"/>
    <p:sldId id="393" r:id="rId54"/>
    <p:sldId id="394" r:id="rId55"/>
    <p:sldId id="717" r:id="rId56"/>
    <p:sldId id="371" r:id="rId57"/>
    <p:sldId id="369" r:id="rId58"/>
    <p:sldId id="373" r:id="rId59"/>
    <p:sldId id="399" r:id="rId60"/>
    <p:sldId id="370" r:id="rId61"/>
    <p:sldId id="398" r:id="rId62"/>
    <p:sldId id="384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No meeting Thursday July 4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an error!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Generally,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17082</TotalTime>
  <Words>3727</Words>
  <Application>Microsoft Office PowerPoint</Application>
  <PresentationFormat>Widescreen</PresentationFormat>
  <Paragraphs>555</Paragraphs>
  <Slides>62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Gill Sans MT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Teaching Assistant: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378</cp:revision>
  <cp:lastPrinted>2019-09-03T23:18:19Z</cp:lastPrinted>
  <dcterms:created xsi:type="dcterms:W3CDTF">2019-08-02T23:14:29Z</dcterms:created>
  <dcterms:modified xsi:type="dcterms:W3CDTF">2025-01-27T03:48:44Z</dcterms:modified>
</cp:coreProperties>
</file>