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386" r:id="rId34"/>
    <p:sldId id="714" r:id="rId35"/>
    <p:sldId id="360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715" r:id="rId44"/>
    <p:sldId id="362" r:id="rId45"/>
    <p:sldId id="364" r:id="rId46"/>
    <p:sldId id="366" r:id="rId47"/>
    <p:sldId id="365" r:id="rId48"/>
    <p:sldId id="363" r:id="rId49"/>
    <p:sldId id="372" r:id="rId50"/>
    <p:sldId id="716" r:id="rId51"/>
    <p:sldId id="361" r:id="rId52"/>
    <p:sldId id="368" r:id="rId53"/>
    <p:sldId id="390" r:id="rId54"/>
    <p:sldId id="391" r:id="rId55"/>
    <p:sldId id="392" r:id="rId56"/>
    <p:sldId id="393" r:id="rId57"/>
    <p:sldId id="394" r:id="rId58"/>
    <p:sldId id="717" r:id="rId59"/>
    <p:sldId id="371" r:id="rId60"/>
    <p:sldId id="369" r:id="rId61"/>
    <p:sldId id="373" r:id="rId62"/>
    <p:sldId id="399" r:id="rId63"/>
    <p:sldId id="370" r:id="rId64"/>
    <p:sldId id="398" r:id="rId65"/>
    <p:sldId id="384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9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How can we find and learn from related groups in complex data?</a:t>
            </a:r>
            <a:endParaRPr lang="en-US" b="1" dirty="0"/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Similarity search and nearest neighbor algorithms </a:t>
            </a:r>
          </a:p>
          <a:p>
            <a:pPr lvl="1"/>
            <a:r>
              <a:rPr lang="en-US" dirty="0"/>
              <a:t>The core of many data mining methods</a:t>
            </a:r>
          </a:p>
          <a:p>
            <a:pPr lvl="1"/>
            <a:r>
              <a:rPr lang="en-US" dirty="0"/>
              <a:t>Used for recommenders, web search, RAG algorithms, etc.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Solution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learning, embedding aside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functions maps key to a memory address</a:t>
                </a:r>
              </a:p>
              <a:p>
                <a:r>
                  <a:rPr lang="en-US" dirty="0"/>
                  <a:t>Same hash function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addresses buckets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with uniform probability to prevent </a:t>
                </a:r>
                <a:r>
                  <a:rPr lang="en-US" b="1" dirty="0"/>
                  <a:t>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Resampling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18258</TotalTime>
  <Words>4096</Words>
  <Application>Microsoft Office PowerPoint</Application>
  <PresentationFormat>Widescreen</PresentationFormat>
  <Paragraphs>586</Paragraphs>
  <Slides>65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441</cp:revision>
  <cp:lastPrinted>2019-09-03T23:18:19Z</cp:lastPrinted>
  <dcterms:created xsi:type="dcterms:W3CDTF">2019-08-02T23:14:29Z</dcterms:created>
  <dcterms:modified xsi:type="dcterms:W3CDTF">2025-06-19T02:30:06Z</dcterms:modified>
</cp:coreProperties>
</file>