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8" r:id="rId50"/>
    <p:sldId id="650" r:id="rId51"/>
    <p:sldId id="649" r:id="rId52"/>
    <p:sldId id="651" r:id="rId53"/>
    <p:sldId id="652" r:id="rId54"/>
    <p:sldId id="653" r:id="rId55"/>
    <p:sldId id="655" r:id="rId56"/>
    <p:sldId id="656" r:id="rId57"/>
    <p:sldId id="654" r:id="rId58"/>
    <p:sldId id="657" r:id="rId59"/>
    <p:sldId id="690" r:id="rId60"/>
    <p:sldId id="697" r:id="rId61"/>
    <p:sldId id="691" r:id="rId62"/>
    <p:sldId id="692" r:id="rId63"/>
    <p:sldId id="693" r:id="rId64"/>
    <p:sldId id="694" r:id="rId65"/>
    <p:sldId id="695" r:id="rId66"/>
    <p:sldId id="704" r:id="rId67"/>
    <p:sldId id="648" r:id="rId68"/>
    <p:sldId id="699" r:id="rId69"/>
    <p:sldId id="700" r:id="rId70"/>
    <p:sldId id="701" r:id="rId71"/>
    <p:sldId id="702" r:id="rId72"/>
    <p:sldId id="703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</a:t>
            </a:r>
            <a:r>
              <a:rPr lang="en-US">
                <a:latin typeface="+mn-lt"/>
              </a:rPr>
              <a:t>(stochastic error) </a:t>
            </a:r>
            <a:r>
              <a:rPr lang="en-US" dirty="0">
                <a:latin typeface="+mn-lt"/>
              </a:rPr>
              <a:t>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(1) dimensional space   </a:t>
            </a:r>
          </a:p>
          <a:p>
            <a:pPr lvl="1"/>
            <a:r>
              <a:rPr lang="en-US" dirty="0">
                <a:latin typeface="+mn-lt"/>
              </a:rPr>
              <a:t>Example, cluster assignments are a low-dimensional embedding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296624"/>
                  </p:ext>
                </p:extLst>
              </p:nvPr>
            </p:nvGraphicFramePr>
            <p:xfrm>
              <a:off x="333374" y="1466807"/>
              <a:ext cx="11630025" cy="5350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2047875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262187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3162299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Less scalable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4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Uniform density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Variable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4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2296624"/>
                  </p:ext>
                </p:extLst>
              </p:nvPr>
            </p:nvGraphicFramePr>
            <p:xfrm>
              <a:off x="333374" y="1466807"/>
              <a:ext cx="11630025" cy="53505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2047875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262187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3162299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23577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015" t="-69951" r="-771" b="-277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4933" t="-255556" r="-140970" b="-3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8015" t="-255556" r="-771" b="-3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Less scalable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4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Uniform density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Variable density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4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15524</TotalTime>
  <Words>4997</Words>
  <Application>Microsoft Office PowerPoint</Application>
  <PresentationFormat>Widescreen</PresentationFormat>
  <Paragraphs>832</Paragraphs>
  <Slides>75</Slides>
  <Notes>67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675</cp:revision>
  <dcterms:created xsi:type="dcterms:W3CDTF">2020-07-25T22:15:22Z</dcterms:created>
  <dcterms:modified xsi:type="dcterms:W3CDTF">2022-07-18T02:56:18Z</dcterms:modified>
</cp:coreProperties>
</file>