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5" r:id="rId2"/>
    <p:sldId id="342" r:id="rId3"/>
    <p:sldId id="343" r:id="rId4"/>
    <p:sldId id="344" r:id="rId5"/>
    <p:sldId id="402" r:id="rId6"/>
    <p:sldId id="351" r:id="rId7"/>
    <p:sldId id="345" r:id="rId8"/>
    <p:sldId id="346" r:id="rId9"/>
    <p:sldId id="348" r:id="rId10"/>
    <p:sldId id="347" r:id="rId11"/>
    <p:sldId id="350" r:id="rId12"/>
    <p:sldId id="354" r:id="rId13"/>
    <p:sldId id="349" r:id="rId14"/>
    <p:sldId id="352" r:id="rId15"/>
    <p:sldId id="389" r:id="rId16"/>
    <p:sldId id="358" r:id="rId17"/>
    <p:sldId id="391" r:id="rId18"/>
    <p:sldId id="404" r:id="rId19"/>
    <p:sldId id="403" r:id="rId20"/>
    <p:sldId id="362" r:id="rId21"/>
    <p:sldId id="359" r:id="rId22"/>
    <p:sldId id="361" r:id="rId23"/>
    <p:sldId id="360" r:id="rId24"/>
    <p:sldId id="356" r:id="rId25"/>
    <p:sldId id="363" r:id="rId26"/>
    <p:sldId id="355" r:id="rId27"/>
    <p:sldId id="384" r:id="rId28"/>
    <p:sldId id="385" r:id="rId29"/>
    <p:sldId id="386" r:id="rId30"/>
    <p:sldId id="387" r:id="rId31"/>
    <p:sldId id="388" r:id="rId32"/>
    <p:sldId id="380" r:id="rId33"/>
    <p:sldId id="381" r:id="rId34"/>
    <p:sldId id="364" r:id="rId35"/>
    <p:sldId id="382" r:id="rId36"/>
    <p:sldId id="392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400" r:id="rId52"/>
    <p:sldId id="401" r:id="rId53"/>
    <p:sldId id="393" r:id="rId54"/>
    <p:sldId id="399" r:id="rId55"/>
    <p:sldId id="397" r:id="rId56"/>
    <p:sldId id="39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limited similarity 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integrate binary responses with ordinal ratings? </a:t>
            </a:r>
          </a:p>
          <a:p>
            <a:r>
              <a:rPr lang="en-US" dirty="0"/>
              <a:t>Make all responses binary</a:t>
            </a:r>
          </a:p>
          <a:p>
            <a:pPr lvl="1"/>
            <a:r>
              <a:rPr lang="en-US" dirty="0"/>
              <a:t>Losses information</a:t>
            </a:r>
          </a:p>
          <a:p>
            <a:r>
              <a:rPr lang="en-US" dirty="0"/>
              <a:t>Interpolate ratings</a:t>
            </a:r>
          </a:p>
          <a:p>
            <a:pPr lvl="1"/>
            <a:r>
              <a:rPr lang="en-US" dirty="0"/>
              <a:t>Average for user – may have limited or no rating</a:t>
            </a:r>
          </a:p>
          <a:p>
            <a:pPr lvl="1"/>
            <a:r>
              <a:rPr lang="en-US" dirty="0"/>
              <a:t>Average for item – usual a bit better</a:t>
            </a:r>
          </a:p>
          <a:p>
            <a:pPr lvl="1"/>
            <a:r>
              <a:rPr lang="en-US" dirty="0"/>
              <a:t>A weighted average of average item and user ratings</a:t>
            </a:r>
          </a:p>
          <a:p>
            <a:pPr lvl="1"/>
            <a:r>
              <a:rPr lang="en-US" dirty="0"/>
              <a:t>Averages can be for nearest neighbors</a:t>
            </a:r>
          </a:p>
          <a:p>
            <a:pPr lvl="1"/>
            <a:r>
              <a:rPr lang="en-US" dirty="0"/>
              <a:t>Averages can be centroid of clusters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weights are item ratings     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spares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rating, ,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Use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dimensionality reduction 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gradient components: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dirty="0">
                    <a:hlinkClick r:id="rId2"/>
                  </a:rPr>
                  <a:t>stochastic gradient descent</a:t>
                </a:r>
                <a:r>
                  <a:rPr lang="en-US" dirty="0"/>
                  <a:t> </a:t>
                </a:r>
                <a:r>
                  <a:rPr lang="en-US" b="1" dirty="0"/>
                  <a:t>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𝑥𝑖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applications of recommender systems</a:t>
            </a:r>
          </a:p>
          <a:p>
            <a:r>
              <a:rPr lang="en-US" dirty="0"/>
              <a:t>Commerce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News stories</a:t>
            </a:r>
          </a:p>
          <a:p>
            <a:r>
              <a:rPr lang="en-US" dirty="0"/>
              <a:t>Entertainment </a:t>
            </a:r>
          </a:p>
          <a:p>
            <a:r>
              <a:rPr lang="en-US" dirty="0"/>
              <a:t>Dating apps</a:t>
            </a:r>
          </a:p>
          <a:p>
            <a:r>
              <a:rPr lang="en-US" dirty="0"/>
              <a:t>Travel</a:t>
            </a:r>
          </a:p>
          <a:p>
            <a:r>
              <a:rPr lang="en-US" dirty="0"/>
              <a:t>Match people’s skills to jobs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sparse, so often poor performance</a:t>
                </a:r>
              </a:p>
              <a:p>
                <a:pPr lvl="1"/>
                <a:r>
                  <a:rPr lang="en-US" dirty="0"/>
                  <a:t>Cannot effectively sample the long tail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3883</Words>
  <Application>Microsoft Office PowerPoint</Application>
  <PresentationFormat>Widescreen</PresentationFormat>
  <Paragraphs>1470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Segoe UI Symbol</vt:lpstr>
      <vt:lpstr>Symbol</vt:lpstr>
      <vt:lpstr>Office Theme</vt:lpstr>
      <vt:lpstr>CSCI E-96 Data Mining, Exploration and Discovery Introduction to Dimensionality Reduction</vt:lpstr>
      <vt:lpstr>Why Recommender Systems?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403</cp:revision>
  <dcterms:created xsi:type="dcterms:W3CDTF">2020-08-19T23:28:02Z</dcterms:created>
  <dcterms:modified xsi:type="dcterms:W3CDTF">2022-07-18T00:43:26Z</dcterms:modified>
</cp:coreProperties>
</file>