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75" r:id="rId2"/>
    <p:sldId id="342" r:id="rId3"/>
    <p:sldId id="343" r:id="rId4"/>
    <p:sldId id="344" r:id="rId5"/>
    <p:sldId id="351" r:id="rId6"/>
    <p:sldId id="345" r:id="rId7"/>
    <p:sldId id="405" r:id="rId8"/>
    <p:sldId id="488" r:id="rId9"/>
    <p:sldId id="482" r:id="rId10"/>
    <p:sldId id="346" r:id="rId11"/>
    <p:sldId id="348" r:id="rId12"/>
    <p:sldId id="347" r:id="rId13"/>
    <p:sldId id="350" r:id="rId14"/>
    <p:sldId id="481" r:id="rId15"/>
    <p:sldId id="354" r:id="rId16"/>
    <p:sldId id="349" r:id="rId17"/>
    <p:sldId id="352" r:id="rId18"/>
    <p:sldId id="389" r:id="rId19"/>
    <p:sldId id="358" r:id="rId20"/>
    <p:sldId id="391" r:id="rId21"/>
    <p:sldId id="404" r:id="rId22"/>
    <p:sldId id="490" r:id="rId23"/>
    <p:sldId id="483" r:id="rId24"/>
    <p:sldId id="403" r:id="rId25"/>
    <p:sldId id="362" r:id="rId26"/>
    <p:sldId id="359" r:id="rId27"/>
    <p:sldId id="361" r:id="rId28"/>
    <p:sldId id="360" r:id="rId29"/>
    <p:sldId id="356" r:id="rId30"/>
    <p:sldId id="363" r:id="rId31"/>
    <p:sldId id="484" r:id="rId32"/>
    <p:sldId id="355" r:id="rId33"/>
    <p:sldId id="384" r:id="rId34"/>
    <p:sldId id="385" r:id="rId35"/>
    <p:sldId id="386" r:id="rId36"/>
    <p:sldId id="387" r:id="rId37"/>
    <p:sldId id="388" r:id="rId38"/>
    <p:sldId id="485" r:id="rId39"/>
    <p:sldId id="380" r:id="rId40"/>
    <p:sldId id="381" r:id="rId41"/>
    <p:sldId id="364" r:id="rId42"/>
    <p:sldId id="486" r:id="rId43"/>
    <p:sldId id="382" r:id="rId44"/>
    <p:sldId id="392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489" r:id="rId57"/>
    <p:sldId id="376" r:id="rId58"/>
    <p:sldId id="377" r:id="rId59"/>
    <p:sldId id="378" r:id="rId60"/>
    <p:sldId id="400" r:id="rId61"/>
    <p:sldId id="487" r:id="rId62"/>
    <p:sldId id="401" r:id="rId63"/>
    <p:sldId id="393" r:id="rId64"/>
    <p:sldId id="399" r:id="rId65"/>
    <p:sldId id="397" r:id="rId66"/>
    <p:sldId id="39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 popularity, often fade quickly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the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4A9B-90FE-E650-1142-B65665D9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Bipartite graph is idea for a sparse representation as K,V pairs </a:t>
            </a:r>
          </a:p>
          <a:p>
            <a:pPr lvl="1"/>
            <a:r>
              <a:rPr lang="en-US" dirty="0"/>
              <a:t>Keys are user and item </a:t>
            </a:r>
          </a:p>
          <a:p>
            <a:pPr lvl="1"/>
            <a:r>
              <a:rPr lang="en-US" dirty="0"/>
              <a:t>Values are ratings </a:t>
            </a:r>
          </a:p>
          <a:p>
            <a:r>
              <a:rPr lang="en-US" dirty="0"/>
              <a:t>Graph representation maps well to graph database  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pPr lvl="1"/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pPr lvl="1"/>
            <a:r>
              <a:rPr lang="en-US" dirty="0">
                <a:hlinkClick r:id="rId2"/>
              </a:rPr>
              <a:t>Amazon’s use of mini-hashing </a:t>
            </a:r>
            <a:r>
              <a:rPr lang="en-US" dirty="0"/>
              <a:t>for large scale product similarity search  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7’s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</a:t>
                </a:r>
                <a:r>
                  <a:rPr lang="en-US"/>
                  <a:t>with key-value pairs  </a:t>
                </a:r>
                <a:endParaRPr lang="en-US" dirty="0"/>
              </a:p>
              <a:p>
                <a:pPr lvl="1"/>
                <a:r>
                  <a:rPr lang="en-US" dirty="0"/>
                  <a:t>Use MapReduce Algorithm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graph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b="1" dirty="0"/>
                  <a:t>NN interesting for feature extraction  </a:t>
                </a:r>
                <a:endParaRPr lang="en-US" dirty="0"/>
              </a:p>
              <a:p>
                <a:pPr lvl="1"/>
                <a:r>
                  <a:rPr lang="en-US" dirty="0"/>
                  <a:t>Text and image embeddings for feature extraction  </a:t>
                </a:r>
              </a:p>
              <a:p>
                <a:pPr lvl="1"/>
                <a:r>
                  <a:rPr lang="en-US" dirty="0"/>
                  <a:t>Text embeddings for reviews </a:t>
                </a:r>
                <a:endParaRPr lang="en-US" b="1" dirty="0"/>
              </a:p>
              <a:p>
                <a:r>
                  <a:rPr lang="en-US" dirty="0"/>
                  <a:t>Most commercial implementations focus on highly efficient </a:t>
                </a:r>
                <a:r>
                  <a:rPr lang="en-US" b="1" dirty="0"/>
                  <a:t>graph algorithms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9695</TotalTime>
  <Words>4343</Words>
  <Application>Microsoft Office PowerPoint</Application>
  <PresentationFormat>Widescreen</PresentationFormat>
  <Paragraphs>1532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465</cp:revision>
  <dcterms:created xsi:type="dcterms:W3CDTF">2020-08-19T23:28:02Z</dcterms:created>
  <dcterms:modified xsi:type="dcterms:W3CDTF">2024-03-02T00:51:48Z</dcterms:modified>
</cp:coreProperties>
</file>