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97" r:id="rId11"/>
    <p:sldId id="381" r:id="rId12"/>
    <p:sldId id="396" r:id="rId13"/>
    <p:sldId id="388" r:id="rId14"/>
    <p:sldId id="395" r:id="rId15"/>
    <p:sldId id="387" r:id="rId16"/>
    <p:sldId id="382" r:id="rId17"/>
    <p:sldId id="357" r:id="rId18"/>
    <p:sldId id="385" r:id="rId19"/>
    <p:sldId id="359" r:id="rId20"/>
    <p:sldId id="386" r:id="rId21"/>
    <p:sldId id="360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62" r:id="rId30"/>
    <p:sldId id="364" r:id="rId31"/>
    <p:sldId id="365" r:id="rId32"/>
    <p:sldId id="363" r:id="rId33"/>
    <p:sldId id="366" r:id="rId34"/>
    <p:sldId id="372" r:id="rId35"/>
    <p:sldId id="361" r:id="rId36"/>
    <p:sldId id="368" r:id="rId37"/>
    <p:sldId id="390" r:id="rId38"/>
    <p:sldId id="391" r:id="rId39"/>
    <p:sldId id="392" r:id="rId40"/>
    <p:sldId id="393" r:id="rId41"/>
    <p:sldId id="394" r:id="rId42"/>
    <p:sldId id="371" r:id="rId43"/>
    <p:sldId id="369" r:id="rId44"/>
    <p:sldId id="373" r:id="rId45"/>
    <p:sldId id="370" r:id="rId46"/>
    <p:sldId id="3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algorithms</a:t>
            </a:r>
          </a:p>
          <a:p>
            <a:pPr lvl="1"/>
            <a:r>
              <a:rPr lang="en-US" dirty="0"/>
              <a:t>How can we find related groups in complex data ?</a:t>
            </a:r>
          </a:p>
          <a:p>
            <a:r>
              <a:rPr lang="en-US" dirty="0"/>
              <a:t>Graph models</a:t>
            </a:r>
          </a:p>
          <a:p>
            <a:pPr lvl="1"/>
            <a:r>
              <a:rPr lang="en-US" dirty="0"/>
              <a:t>How to apply efficient graph representations </a:t>
            </a:r>
            <a:r>
              <a:rPr lang="en-US"/>
              <a:t>and algorithms?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pPr lvl="1"/>
            <a:r>
              <a:rPr lang="en-US" dirty="0"/>
              <a:t>Expect 9-10 assignments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3020</Words>
  <Application>Microsoft Office PowerPoint</Application>
  <PresentationFormat>Widescreen</PresentationFormat>
  <Paragraphs>475</Paragraphs>
  <Slides>46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282</cp:revision>
  <cp:lastPrinted>2019-09-03T23:18:19Z</cp:lastPrinted>
  <dcterms:created xsi:type="dcterms:W3CDTF">2019-08-02T23:14:29Z</dcterms:created>
  <dcterms:modified xsi:type="dcterms:W3CDTF">2023-01-22T18:34:58Z</dcterms:modified>
</cp:coreProperties>
</file>