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  <p:sldId id="3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8" y="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nection_Machine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Tera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Analytic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2004,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2010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2023 – 100,000 </a:t>
            </a:r>
            <a:r>
              <a:rPr lang="en-US" dirty="0" err="1"/>
              <a:t>Mbits</a:t>
            </a:r>
            <a:r>
              <a:rPr lang="en-US" dirty="0"/>
              <a:t>/sec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communications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732723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Capacity and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Massively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2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3"/>
              </a:rPr>
              <a:t>Connection Machine </a:t>
            </a:r>
            <a:r>
              <a:rPr lang="en-US" dirty="0"/>
              <a:t>employed up to 1024 CPUs 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a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026" y="3429000"/>
            <a:ext cx="3571149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10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666498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10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is a specific example of a split-apply-combine process operating on key-value pairs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algorithms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Massive data sets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000" dirty="0"/>
                  <a:t>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/>
                  <a:t>bipartite graph </a:t>
                </a:r>
                <a:r>
                  <a:rPr lang="en-US" dirty="0"/>
                  <a:t>of the similarity join of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terrible!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possible </a:t>
                </a:r>
                <a:r>
                  <a:rPr lang="en-US" b="1" dirty="0"/>
                  <a:t>combinations!</a:t>
                </a: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scale!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,.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,.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,.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,.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operation  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array index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b="-3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</a:t>
                </a:r>
                <a:r>
                  <a:rPr lang="en-US" sz="2800" baseline="30000" dirty="0" err="1"/>
                  <a:t>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</a:t>
                </a:r>
                <a:r>
                  <a:rPr lang="en-US" sz="2800" baseline="30000" dirty="0" err="1"/>
                  <a:t>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multiplication operation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</a:t>
            </a:r>
            <a:r>
              <a:rPr lang="en-US" b="1" dirty="0"/>
              <a:t>bipartite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handle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</a:t>
            </a:r>
            <a:r>
              <a:rPr lang="en-US"/>
              <a:t>execution graph</a:t>
            </a:r>
            <a:endParaRPr lang="en-US" dirty="0"/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517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</a:t>
            </a:r>
            <a:r>
              <a:rPr lang="en-US" b="1" dirty="0"/>
              <a:t>focus on unsupervised learning methods</a:t>
            </a:r>
          </a:p>
          <a:p>
            <a:pPr lvl="1"/>
            <a:r>
              <a:rPr lang="en-US" dirty="0"/>
              <a:t>This in not a supervised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appropriate!</a:t>
            </a:r>
          </a:p>
          <a:p>
            <a:pPr lvl="1"/>
            <a:r>
              <a:rPr lang="en-US" dirty="0"/>
              <a:t>Clustering project must </a:t>
            </a:r>
            <a:r>
              <a:rPr lang="en-US" b="1" dirty="0">
                <a:solidFill>
                  <a:srgbClr val="C00000"/>
                </a:solidFill>
              </a:rPr>
              <a:t>go beyond k-means and apply several modern methods!</a:t>
            </a:r>
            <a:endParaRPr lang="en-US" b="1" dirty="0"/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data,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learning!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r>
              <a:rPr lang="en-US" sz="3200" dirty="0"/>
              <a:t>Use MapReduce algorithm for simple execution graph </a:t>
            </a:r>
          </a:p>
          <a:p>
            <a:r>
              <a:rPr lang="en-US" sz="3200" dirty="0"/>
              <a:t>Use workflow architecture for complex execution graph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0111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Example: 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mining massive datasets 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analytics at massive scale  </a:t>
            </a:r>
          </a:p>
          <a:p>
            <a:r>
              <a:rPr lang="en-US" dirty="0"/>
              <a:t>What are the limitations for scaling analytics?   </a:t>
            </a:r>
          </a:p>
          <a:p>
            <a:pPr lvl="1"/>
            <a:r>
              <a:rPr lang="en-US" sz="2800" dirty="0"/>
              <a:t>Computing speed?</a:t>
            </a:r>
          </a:p>
          <a:p>
            <a:pPr lvl="1"/>
            <a:r>
              <a:rPr lang="en-US" sz="2800" dirty="0"/>
              <a:t>Main memory size?   </a:t>
            </a:r>
          </a:p>
          <a:p>
            <a:pPr lvl="1"/>
            <a:r>
              <a:rPr lang="en-US" sz="2800" dirty="0"/>
              <a:t>File system size?  </a:t>
            </a:r>
          </a:p>
          <a:p>
            <a:pPr lvl="1"/>
            <a:r>
              <a:rPr lang="en-US" sz="2800" dirty="0"/>
              <a:t>Network bandwidth?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22666</TotalTime>
  <Words>3394</Words>
  <Application>Microsoft Office PowerPoint</Application>
  <PresentationFormat>Widescreen</PresentationFormat>
  <Paragraphs>529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Symbol</vt:lpstr>
      <vt:lpstr>Office Theme</vt:lpstr>
      <vt:lpstr>CSCI E-108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391</cp:revision>
  <cp:lastPrinted>2019-09-03T23:18:19Z</cp:lastPrinted>
  <dcterms:created xsi:type="dcterms:W3CDTF">2019-08-02T23:14:29Z</dcterms:created>
  <dcterms:modified xsi:type="dcterms:W3CDTF">2024-01-28T03:10:15Z</dcterms:modified>
</cp:coreProperties>
</file>